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49" r:id="rId3"/>
    <p:sldId id="261" r:id="rId4"/>
    <p:sldId id="265" r:id="rId6"/>
    <p:sldId id="267" r:id="rId7"/>
    <p:sldId id="269" r:id="rId8"/>
    <p:sldId id="272" r:id="rId9"/>
    <p:sldId id="275" r:id="rId10"/>
    <p:sldId id="278" r:id="rId11"/>
    <p:sldId id="280" r:id="rId12"/>
    <p:sldId id="282" r:id="rId13"/>
    <p:sldId id="285" r:id="rId14"/>
    <p:sldId id="287" r:id="rId15"/>
    <p:sldId id="289" r:id="rId16"/>
    <p:sldId id="291" r:id="rId17"/>
    <p:sldId id="294" r:id="rId18"/>
    <p:sldId id="295" r:id="rId19"/>
    <p:sldId id="297" r:id="rId20"/>
    <p:sldId id="300" r:id="rId21"/>
    <p:sldId id="303" r:id="rId22"/>
    <p:sldId id="307" r:id="rId23"/>
    <p:sldId id="309" r:id="rId24"/>
    <p:sldId id="312" r:id="rId25"/>
    <p:sldId id="315" r:id="rId26"/>
    <p:sldId id="317" r:id="rId27"/>
    <p:sldId id="320" r:id="rId28"/>
    <p:sldId id="322" r:id="rId29"/>
    <p:sldId id="324" r:id="rId30"/>
    <p:sldId id="327" r:id="rId31"/>
    <p:sldId id="329" r:id="rId32"/>
    <p:sldId id="331" r:id="rId33"/>
    <p:sldId id="333" r:id="rId34"/>
    <p:sldId id="334" r:id="rId35"/>
    <p:sldId id="337" r:id="rId36"/>
    <p:sldId id="339" r:id="rId37"/>
    <p:sldId id="341" r:id="rId38"/>
    <p:sldId id="343" r:id="rId39"/>
    <p:sldId id="345" r:id="rId40"/>
    <p:sldId id="347" r:id="rId41"/>
    <p:sldId id="349" r:id="rId42"/>
    <p:sldId id="351" r:id="rId43"/>
    <p:sldId id="353" r:id="rId44"/>
    <p:sldId id="355" r:id="rId45"/>
    <p:sldId id="357" r:id="rId46"/>
    <p:sldId id="359" r:id="rId47"/>
    <p:sldId id="361" r:id="rId48"/>
    <p:sldId id="363" r:id="rId49"/>
    <p:sldId id="365" r:id="rId50"/>
    <p:sldId id="367" r:id="rId51"/>
    <p:sldId id="369" r:id="rId52"/>
    <p:sldId id="372" r:id="rId53"/>
    <p:sldId id="375" r:id="rId54"/>
    <p:sldId id="378" r:id="rId55"/>
    <p:sldId id="381" r:id="rId56"/>
    <p:sldId id="383" r:id="rId57"/>
    <p:sldId id="385" r:id="rId58"/>
    <p:sldId id="387" r:id="rId59"/>
    <p:sldId id="389" r:id="rId60"/>
    <p:sldId id="391" r:id="rId61"/>
    <p:sldId id="394" r:id="rId62"/>
    <p:sldId id="398" r:id="rId63"/>
    <p:sldId id="401" r:id="rId64"/>
    <p:sldId id="404" r:id="rId65"/>
    <p:sldId id="407" r:id="rId66"/>
    <p:sldId id="410" r:id="rId67"/>
    <p:sldId id="413" r:id="rId68"/>
    <p:sldId id="416" r:id="rId69"/>
    <p:sldId id="419" r:id="rId70"/>
    <p:sldId id="422" r:id="rId71"/>
    <p:sldId id="425" r:id="rId72"/>
    <p:sldId id="427" r:id="rId73"/>
    <p:sldId id="429" r:id="rId74"/>
    <p:sldId id="431" r:id="rId75"/>
    <p:sldId id="433" r:id="rId76"/>
    <p:sldId id="435" r:id="rId77"/>
    <p:sldId id="437" r:id="rId78"/>
    <p:sldId id="439" r:id="rId79"/>
    <p:sldId id="441" r:id="rId80"/>
    <p:sldId id="443" r:id="rId81"/>
    <p:sldId id="445" r:id="rId82"/>
    <p:sldId id="447" r:id="rId83"/>
    <p:sldId id="449" r:id="rId84"/>
    <p:sldId id="451" r:id="rId85"/>
    <p:sldId id="453" r:id="rId86"/>
    <p:sldId id="457" r:id="rId87"/>
    <p:sldId id="459" r:id="rId88"/>
    <p:sldId id="461" r:id="rId89"/>
    <p:sldId id="463" r:id="rId90"/>
    <p:sldId id="465" r:id="rId91"/>
    <p:sldId id="467" r:id="rId92"/>
    <p:sldId id="469" r:id="rId93"/>
    <p:sldId id="471" r:id="rId94"/>
    <p:sldId id="473" r:id="rId95"/>
    <p:sldId id="475" r:id="rId96"/>
    <p:sldId id="477" r:id="rId97"/>
    <p:sldId id="479" r:id="rId98"/>
    <p:sldId id="481" r:id="rId99"/>
    <p:sldId id="483" r:id="rId100"/>
    <p:sldId id="485" r:id="rId101"/>
    <p:sldId id="488" r:id="rId102"/>
    <p:sldId id="491" r:id="rId103"/>
    <p:sldId id="494" r:id="rId104"/>
    <p:sldId id="497" r:id="rId105"/>
    <p:sldId id="499" r:id="rId106"/>
    <p:sldId id="501" r:id="rId107"/>
    <p:sldId id="503" r:id="rId108"/>
    <p:sldId id="505" r:id="rId109"/>
    <p:sldId id="508" r:id="rId110"/>
    <p:sldId id="511" r:id="rId111"/>
    <p:sldId id="514" r:id="rId112"/>
    <p:sldId id="516" r:id="rId113"/>
    <p:sldId id="518" r:id="rId114"/>
    <p:sldId id="520" r:id="rId115"/>
    <p:sldId id="523" r:id="rId116"/>
    <p:sldId id="525" r:id="rId117"/>
    <p:sldId id="527" r:id="rId118"/>
    <p:sldId id="529" r:id="rId119"/>
    <p:sldId id="532" r:id="rId120"/>
    <p:sldId id="535" r:id="rId121"/>
    <p:sldId id="538" r:id="rId122"/>
    <p:sldId id="541" r:id="rId123"/>
    <p:sldId id="543" r:id="rId124"/>
    <p:sldId id="545" r:id="rId125"/>
    <p:sldId id="547" r:id="rId126"/>
  </p:sldIdLst>
  <p:sldSz cx="9144000" cy="511175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19" autoAdjust="0"/>
    <p:restoredTop sz="78142" autoAdjust="0"/>
  </p:normalViewPr>
  <p:slideViewPr>
    <p:cSldViewPr>
      <p:cViewPr varScale="1">
        <p:scale>
          <a:sx n="93" d="100"/>
          <a:sy n="93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9" Type="http://schemas.openxmlformats.org/officeDocument/2006/relationships/tableStyles" Target="tableStyles.xml"/><Relationship Id="rId128" Type="http://schemas.openxmlformats.org/officeDocument/2006/relationships/viewProps" Target="viewProps.xml"/><Relationship Id="rId127" Type="http://schemas.openxmlformats.org/officeDocument/2006/relationships/presProps" Target="presProps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9.wmf"/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4.vml.rels><?xml version="1.0" encoding="UTF-8" standalone="yes"?>
<Relationships xmlns="http://schemas.openxmlformats.org/package/2006/relationships"><Relationship Id="rId9" Type="http://schemas.openxmlformats.org/officeDocument/2006/relationships/image" Target="../media/image95.wmf"/><Relationship Id="rId8" Type="http://schemas.openxmlformats.org/officeDocument/2006/relationships/image" Target="../media/image94.wmf"/><Relationship Id="rId7" Type="http://schemas.openxmlformats.org/officeDocument/2006/relationships/image" Target="../media/image93.wmf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90.wmf"/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1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1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wmf"/><Relationship Id="rId8" Type="http://schemas.openxmlformats.org/officeDocument/2006/relationships/image" Target="../media/image109.wmf"/><Relationship Id="rId7" Type="http://schemas.openxmlformats.org/officeDocument/2006/relationships/image" Target="../media/image108.wmf"/><Relationship Id="rId6" Type="http://schemas.openxmlformats.org/officeDocument/2006/relationships/image" Target="../media/image107.wmf"/><Relationship Id="rId5" Type="http://schemas.openxmlformats.org/officeDocument/2006/relationships/image" Target="../media/image106.wmf"/><Relationship Id="rId4" Type="http://schemas.openxmlformats.org/officeDocument/2006/relationships/image" Target="../media/image105.wmf"/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18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8.wmf"/><Relationship Id="rId5" Type="http://schemas.openxmlformats.org/officeDocument/2006/relationships/image" Target="../media/image117.wmf"/><Relationship Id="rId4" Type="http://schemas.openxmlformats.org/officeDocument/2006/relationships/image" Target="../media/image116.wmf"/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/Relationships>
</file>

<file path=ppt/drawings/_rels/vmlDrawing19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7.wmf"/><Relationship Id="rId8" Type="http://schemas.openxmlformats.org/officeDocument/2006/relationships/image" Target="../media/image126.wmf"/><Relationship Id="rId7" Type="http://schemas.openxmlformats.org/officeDocument/2006/relationships/image" Target="../media/image125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1" Type="http://schemas.openxmlformats.org/officeDocument/2006/relationships/image" Target="../media/image129.wmf"/><Relationship Id="rId10" Type="http://schemas.openxmlformats.org/officeDocument/2006/relationships/image" Target="../media/image128.wmf"/><Relationship Id="rId1" Type="http://schemas.openxmlformats.org/officeDocument/2006/relationships/image" Target="../media/image119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wmf"/><Relationship Id="rId1" Type="http://schemas.openxmlformats.org/officeDocument/2006/relationships/image" Target="../media/image132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wmf"/><Relationship Id="rId1" Type="http://schemas.openxmlformats.org/officeDocument/2006/relationships/image" Target="../media/image134.wmf"/></Relationships>
</file>

<file path=ppt/drawings/_rels/vmlDrawing2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40.wmf"/><Relationship Id="rId4" Type="http://schemas.openxmlformats.org/officeDocument/2006/relationships/image" Target="../media/image139.wmf"/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wmf"/><Relationship Id="rId1" Type="http://schemas.openxmlformats.org/officeDocument/2006/relationships/image" Target="../media/image142.wmf"/></Relationships>
</file>

<file path=ppt/drawings/_rels/vmlDrawing2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9.wmf"/><Relationship Id="rId5" Type="http://schemas.openxmlformats.org/officeDocument/2006/relationships/image" Target="../media/image148.wmf"/><Relationship Id="rId4" Type="http://schemas.openxmlformats.org/officeDocument/2006/relationships/image" Target="../media/image147.wmf"/><Relationship Id="rId3" Type="http://schemas.openxmlformats.org/officeDocument/2006/relationships/image" Target="../media/image146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/Relationships>
</file>

<file path=ppt/drawings/_rels/vmlDrawing2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4.wmf"/><Relationship Id="rId4" Type="http://schemas.openxmlformats.org/officeDocument/2006/relationships/image" Target="../media/image153.wmf"/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wmf"/><Relationship Id="rId1" Type="http://schemas.openxmlformats.org/officeDocument/2006/relationships/image" Target="../media/image156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wmf"/><Relationship Id="rId2" Type="http://schemas.openxmlformats.org/officeDocument/2006/relationships/image" Target="../media/image159.wmf"/><Relationship Id="rId1" Type="http://schemas.openxmlformats.org/officeDocument/2006/relationships/image" Target="../media/image158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0.vml.rels><?xml version="1.0" encoding="UTF-8" standalone="yes"?>
<Relationships xmlns="http://schemas.openxmlformats.org/package/2006/relationships"><Relationship Id="rId6" Type="http://schemas.openxmlformats.org/officeDocument/2006/relationships/image" Target="../media/image167.wmf"/><Relationship Id="rId5" Type="http://schemas.openxmlformats.org/officeDocument/2006/relationships/image" Target="../media/image166.wmf"/><Relationship Id="rId4" Type="http://schemas.openxmlformats.org/officeDocument/2006/relationships/image" Target="../media/image165.wmf"/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/Relationships>
</file>

<file path=ppt/drawings/_rels/vmlDrawing3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7.wmf"/><Relationship Id="rId8" Type="http://schemas.openxmlformats.org/officeDocument/2006/relationships/image" Target="../media/image176.wmf"/><Relationship Id="rId7" Type="http://schemas.openxmlformats.org/officeDocument/2006/relationships/image" Target="../media/image175.wmf"/><Relationship Id="rId6" Type="http://schemas.openxmlformats.org/officeDocument/2006/relationships/image" Target="../media/image174.wmf"/><Relationship Id="rId5" Type="http://schemas.openxmlformats.org/officeDocument/2006/relationships/image" Target="../media/image173.wmf"/><Relationship Id="rId4" Type="http://schemas.openxmlformats.org/officeDocument/2006/relationships/image" Target="../media/image172.wmf"/><Relationship Id="rId3" Type="http://schemas.openxmlformats.org/officeDocument/2006/relationships/image" Target="../media/image171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/Relationships>
</file>

<file path=ppt/drawings/_rels/vmlDrawing3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82.wmf"/><Relationship Id="rId4" Type="http://schemas.openxmlformats.org/officeDocument/2006/relationships/image" Target="../media/image181.wmf"/><Relationship Id="rId3" Type="http://schemas.openxmlformats.org/officeDocument/2006/relationships/image" Target="../media/image180.wmf"/><Relationship Id="rId2" Type="http://schemas.openxmlformats.org/officeDocument/2006/relationships/image" Target="../media/image179.wmf"/><Relationship Id="rId1" Type="http://schemas.openxmlformats.org/officeDocument/2006/relationships/image" Target="../media/image178.wmf"/></Relationships>
</file>

<file path=ppt/drawings/_rels/vmlDrawing3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8.wmf"/><Relationship Id="rId5" Type="http://schemas.openxmlformats.org/officeDocument/2006/relationships/image" Target="../media/image187.wmf"/><Relationship Id="rId4" Type="http://schemas.openxmlformats.org/officeDocument/2006/relationships/image" Target="../media/image186.wmf"/><Relationship Id="rId3" Type="http://schemas.openxmlformats.org/officeDocument/2006/relationships/image" Target="../media/image185.wmf"/><Relationship Id="rId2" Type="http://schemas.openxmlformats.org/officeDocument/2006/relationships/image" Target="../media/image184.wmf"/><Relationship Id="rId1" Type="http://schemas.openxmlformats.org/officeDocument/2006/relationships/image" Target="../media/image183.wmf"/></Relationships>
</file>

<file path=ppt/drawings/_rels/vmlDrawing3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2.wmf"/><Relationship Id="rId3" Type="http://schemas.openxmlformats.org/officeDocument/2006/relationships/image" Target="../media/image191.wmf"/><Relationship Id="rId2" Type="http://schemas.openxmlformats.org/officeDocument/2006/relationships/image" Target="../media/image190.wmf"/><Relationship Id="rId1" Type="http://schemas.openxmlformats.org/officeDocument/2006/relationships/image" Target="../media/image189.wmf"/></Relationships>
</file>

<file path=ppt/drawings/_rels/vmlDrawing35.vml.rels><?xml version="1.0" encoding="UTF-8" standalone="yes"?>
<Relationships xmlns="http://schemas.openxmlformats.org/package/2006/relationships"><Relationship Id="rId7" Type="http://schemas.openxmlformats.org/officeDocument/2006/relationships/image" Target="../media/image199.wmf"/><Relationship Id="rId6" Type="http://schemas.openxmlformats.org/officeDocument/2006/relationships/image" Target="../media/image198.wmf"/><Relationship Id="rId5" Type="http://schemas.openxmlformats.org/officeDocument/2006/relationships/image" Target="../media/image197.wmf"/><Relationship Id="rId4" Type="http://schemas.openxmlformats.org/officeDocument/2006/relationships/image" Target="../media/image196.wmf"/><Relationship Id="rId3" Type="http://schemas.openxmlformats.org/officeDocument/2006/relationships/image" Target="../media/image195.wmf"/><Relationship Id="rId2" Type="http://schemas.openxmlformats.org/officeDocument/2006/relationships/image" Target="../media/image194.wmf"/><Relationship Id="rId1" Type="http://schemas.openxmlformats.org/officeDocument/2006/relationships/image" Target="../media/image193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wmf"/><Relationship Id="rId1" Type="http://schemas.openxmlformats.org/officeDocument/2006/relationships/image" Target="../media/image200.w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7" Type="http://schemas.openxmlformats.org/officeDocument/2006/relationships/image" Target="../media/image208.wmf"/><Relationship Id="rId6" Type="http://schemas.openxmlformats.org/officeDocument/2006/relationships/image" Target="../media/image207.wmf"/><Relationship Id="rId5" Type="http://schemas.openxmlformats.org/officeDocument/2006/relationships/image" Target="../media/image206.wmf"/><Relationship Id="rId4" Type="http://schemas.openxmlformats.org/officeDocument/2006/relationships/image" Target="../media/image205.wmf"/><Relationship Id="rId3" Type="http://schemas.openxmlformats.org/officeDocument/2006/relationships/image" Target="../media/image204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/Relationships>
</file>

<file path=ppt/drawings/_rels/vmlDrawing3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3.wmf"/><Relationship Id="rId3" Type="http://schemas.openxmlformats.org/officeDocument/2006/relationships/image" Target="../media/image212.wmf"/><Relationship Id="rId2" Type="http://schemas.openxmlformats.org/officeDocument/2006/relationships/image" Target="../media/image211.wmf"/><Relationship Id="rId1" Type="http://schemas.openxmlformats.org/officeDocument/2006/relationships/image" Target="../media/image210.wmf"/></Relationships>
</file>

<file path=ppt/drawings/_rels/vmlDrawing39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8.wmf"/><Relationship Id="rId4" Type="http://schemas.openxmlformats.org/officeDocument/2006/relationships/image" Target="../media/image217.wmf"/><Relationship Id="rId3" Type="http://schemas.openxmlformats.org/officeDocument/2006/relationships/image" Target="../media/image216.wmf"/><Relationship Id="rId2" Type="http://schemas.openxmlformats.org/officeDocument/2006/relationships/image" Target="../media/image215.wmf"/><Relationship Id="rId1" Type="http://schemas.openxmlformats.org/officeDocument/2006/relationships/image" Target="../media/image214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1.wmf"/><Relationship Id="rId8" Type="http://schemas.openxmlformats.org/officeDocument/2006/relationships/image" Target="../media/image30.wmf"/><Relationship Id="rId7" Type="http://schemas.openxmlformats.org/officeDocument/2006/relationships/image" Target="../media/image29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8" Type="http://schemas.openxmlformats.org/officeDocument/2006/relationships/image" Target="../media/image40.wmf"/><Relationship Id="rId17" Type="http://schemas.openxmlformats.org/officeDocument/2006/relationships/image" Target="../media/image39.wmf"/><Relationship Id="rId16" Type="http://schemas.openxmlformats.org/officeDocument/2006/relationships/image" Target="../media/image38.wmf"/><Relationship Id="rId15" Type="http://schemas.openxmlformats.org/officeDocument/2006/relationships/image" Target="../media/image37.wmf"/><Relationship Id="rId14" Type="http://schemas.openxmlformats.org/officeDocument/2006/relationships/image" Target="../media/image36.wmf"/><Relationship Id="rId13" Type="http://schemas.openxmlformats.org/officeDocument/2006/relationships/image" Target="../media/image35.wmf"/><Relationship Id="rId12" Type="http://schemas.openxmlformats.org/officeDocument/2006/relationships/image" Target="../media/image34.wmf"/><Relationship Id="rId11" Type="http://schemas.openxmlformats.org/officeDocument/2006/relationships/image" Target="../media/image33.wmf"/><Relationship Id="rId10" Type="http://schemas.openxmlformats.org/officeDocument/2006/relationships/image" Target="../media/image32.wmf"/><Relationship Id="rId1" Type="http://schemas.openxmlformats.org/officeDocument/2006/relationships/image" Target="../media/image23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wmf"/></Relationships>
</file>

<file path=ppt/drawings/_rels/vmlDrawing4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7.wmf"/><Relationship Id="rId5" Type="http://schemas.openxmlformats.org/officeDocument/2006/relationships/image" Target="../media/image226.wmf"/><Relationship Id="rId4" Type="http://schemas.openxmlformats.org/officeDocument/2006/relationships/image" Target="../media/image225.wmf"/><Relationship Id="rId3" Type="http://schemas.openxmlformats.org/officeDocument/2006/relationships/image" Target="../media/image224.wmf"/><Relationship Id="rId2" Type="http://schemas.openxmlformats.org/officeDocument/2006/relationships/image" Target="../media/image223.wmf"/><Relationship Id="rId1" Type="http://schemas.openxmlformats.org/officeDocument/2006/relationships/image" Target="../media/image222.wmf"/></Relationships>
</file>

<file path=ppt/drawings/_rels/vmlDrawing4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32.wmf"/><Relationship Id="rId4" Type="http://schemas.openxmlformats.org/officeDocument/2006/relationships/image" Target="../media/image231.wmf"/><Relationship Id="rId3" Type="http://schemas.openxmlformats.org/officeDocument/2006/relationships/image" Target="../media/image230.wmf"/><Relationship Id="rId2" Type="http://schemas.openxmlformats.org/officeDocument/2006/relationships/image" Target="../media/image229.wmf"/><Relationship Id="rId1" Type="http://schemas.openxmlformats.org/officeDocument/2006/relationships/image" Target="../media/image228.wmf"/></Relationships>
</file>

<file path=ppt/drawings/_rels/vmlDrawing4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41.wmf"/><Relationship Id="rId8" Type="http://schemas.openxmlformats.org/officeDocument/2006/relationships/image" Target="../media/image240.wmf"/><Relationship Id="rId7" Type="http://schemas.openxmlformats.org/officeDocument/2006/relationships/image" Target="../media/image239.wmf"/><Relationship Id="rId6" Type="http://schemas.openxmlformats.org/officeDocument/2006/relationships/image" Target="../media/image238.wmf"/><Relationship Id="rId5" Type="http://schemas.openxmlformats.org/officeDocument/2006/relationships/image" Target="../media/image237.wmf"/><Relationship Id="rId4" Type="http://schemas.openxmlformats.org/officeDocument/2006/relationships/image" Target="../media/image236.wmf"/><Relationship Id="rId3" Type="http://schemas.openxmlformats.org/officeDocument/2006/relationships/image" Target="../media/image235.wmf"/><Relationship Id="rId2" Type="http://schemas.openxmlformats.org/officeDocument/2006/relationships/image" Target="../media/image234.wmf"/><Relationship Id="rId1" Type="http://schemas.openxmlformats.org/officeDocument/2006/relationships/image" Target="../media/image233.wmf"/></Relationships>
</file>

<file path=ppt/drawings/_rels/vmlDrawing46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8.wmf"/><Relationship Id="rId6" Type="http://schemas.openxmlformats.org/officeDocument/2006/relationships/image" Target="../media/image247.wmf"/><Relationship Id="rId5" Type="http://schemas.openxmlformats.org/officeDocument/2006/relationships/image" Target="../media/image246.wmf"/><Relationship Id="rId4" Type="http://schemas.openxmlformats.org/officeDocument/2006/relationships/image" Target="../media/image245.wmf"/><Relationship Id="rId3" Type="http://schemas.openxmlformats.org/officeDocument/2006/relationships/image" Target="../media/image244.wmf"/><Relationship Id="rId2" Type="http://schemas.openxmlformats.org/officeDocument/2006/relationships/image" Target="../media/image243.wmf"/><Relationship Id="rId1" Type="http://schemas.openxmlformats.org/officeDocument/2006/relationships/image" Target="../media/image242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wmf"/><Relationship Id="rId2" Type="http://schemas.openxmlformats.org/officeDocument/2006/relationships/image" Target="../media/image250.wmf"/><Relationship Id="rId1" Type="http://schemas.openxmlformats.org/officeDocument/2006/relationships/image" Target="../media/image249.wmf"/></Relationships>
</file>

<file path=ppt/drawings/_rels/vmlDrawing48.vml.rels><?xml version="1.0" encoding="UTF-8" standalone="yes"?>
<Relationships xmlns="http://schemas.openxmlformats.org/package/2006/relationships"><Relationship Id="rId9" Type="http://schemas.openxmlformats.org/officeDocument/2006/relationships/image" Target="../media/image260.wmf"/><Relationship Id="rId8" Type="http://schemas.openxmlformats.org/officeDocument/2006/relationships/image" Target="../media/image259.wmf"/><Relationship Id="rId7" Type="http://schemas.openxmlformats.org/officeDocument/2006/relationships/image" Target="../media/image258.wmf"/><Relationship Id="rId6" Type="http://schemas.openxmlformats.org/officeDocument/2006/relationships/image" Target="../media/image257.wmf"/><Relationship Id="rId5" Type="http://schemas.openxmlformats.org/officeDocument/2006/relationships/image" Target="../media/image256.wmf"/><Relationship Id="rId4" Type="http://schemas.openxmlformats.org/officeDocument/2006/relationships/image" Target="../media/image255.wmf"/><Relationship Id="rId3" Type="http://schemas.openxmlformats.org/officeDocument/2006/relationships/image" Target="../media/image254.wmf"/><Relationship Id="rId2" Type="http://schemas.openxmlformats.org/officeDocument/2006/relationships/image" Target="../media/image253.wmf"/><Relationship Id="rId13" Type="http://schemas.openxmlformats.org/officeDocument/2006/relationships/image" Target="../media/image264.wmf"/><Relationship Id="rId12" Type="http://schemas.openxmlformats.org/officeDocument/2006/relationships/image" Target="../media/image263.wmf"/><Relationship Id="rId11" Type="http://schemas.openxmlformats.org/officeDocument/2006/relationships/image" Target="../media/image262.wmf"/><Relationship Id="rId10" Type="http://schemas.openxmlformats.org/officeDocument/2006/relationships/image" Target="../media/image261.wmf"/><Relationship Id="rId1" Type="http://schemas.openxmlformats.org/officeDocument/2006/relationships/image" Target="../media/image252.wmf"/></Relationships>
</file>

<file path=ppt/drawings/_rels/vmlDrawing49.vml.rels><?xml version="1.0" encoding="UTF-8" standalone="yes"?>
<Relationships xmlns="http://schemas.openxmlformats.org/package/2006/relationships"><Relationship Id="rId9" Type="http://schemas.openxmlformats.org/officeDocument/2006/relationships/image" Target="../media/image274.wmf"/><Relationship Id="rId8" Type="http://schemas.openxmlformats.org/officeDocument/2006/relationships/image" Target="../media/image273.wmf"/><Relationship Id="rId7" Type="http://schemas.openxmlformats.org/officeDocument/2006/relationships/image" Target="../media/image272.wmf"/><Relationship Id="rId6" Type="http://schemas.openxmlformats.org/officeDocument/2006/relationships/image" Target="../media/image271.wmf"/><Relationship Id="rId5" Type="http://schemas.openxmlformats.org/officeDocument/2006/relationships/image" Target="../media/image270.wmf"/><Relationship Id="rId4" Type="http://schemas.openxmlformats.org/officeDocument/2006/relationships/image" Target="../media/image269.wmf"/><Relationship Id="rId3" Type="http://schemas.openxmlformats.org/officeDocument/2006/relationships/image" Target="../media/image268.wmf"/><Relationship Id="rId2" Type="http://schemas.openxmlformats.org/officeDocument/2006/relationships/image" Target="../media/image267.wmf"/><Relationship Id="rId10" Type="http://schemas.openxmlformats.org/officeDocument/2006/relationships/image" Target="../media/image275.wmf"/><Relationship Id="rId1" Type="http://schemas.openxmlformats.org/officeDocument/2006/relationships/image" Target="../media/image26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7" Type="http://schemas.openxmlformats.org/officeDocument/2006/relationships/image" Target="../media/image47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50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2.wmf"/><Relationship Id="rId4" Type="http://schemas.openxmlformats.org/officeDocument/2006/relationships/image" Target="../media/image279.wmf"/><Relationship Id="rId3" Type="http://schemas.openxmlformats.org/officeDocument/2006/relationships/image" Target="../media/image278.wmf"/><Relationship Id="rId2" Type="http://schemas.openxmlformats.org/officeDocument/2006/relationships/image" Target="../media/image277.wmf"/><Relationship Id="rId1" Type="http://schemas.openxmlformats.org/officeDocument/2006/relationships/image" Target="../media/image276.wmf"/></Relationships>
</file>

<file path=ppt/drawings/_rels/vmlDrawing51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3.wmf"/><Relationship Id="rId3" Type="http://schemas.openxmlformats.org/officeDocument/2006/relationships/image" Target="../media/image282.wmf"/><Relationship Id="rId2" Type="http://schemas.openxmlformats.org/officeDocument/2006/relationships/image" Target="../media/image281.wmf"/><Relationship Id="rId1" Type="http://schemas.openxmlformats.org/officeDocument/2006/relationships/image" Target="../media/image280.wmf"/></Relationships>
</file>

<file path=ppt/drawings/_rels/vmlDrawing5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1.wmf"/><Relationship Id="rId3" Type="http://schemas.openxmlformats.org/officeDocument/2006/relationships/image" Target="../media/image290.wmf"/><Relationship Id="rId2" Type="http://schemas.openxmlformats.org/officeDocument/2006/relationships/image" Target="../media/image289.wmf"/><Relationship Id="rId1" Type="http://schemas.openxmlformats.org/officeDocument/2006/relationships/image" Target="../media/image288.wmf"/></Relationships>
</file>

<file path=ppt/drawings/_rels/vmlDrawing5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97.wmf"/><Relationship Id="rId5" Type="http://schemas.openxmlformats.org/officeDocument/2006/relationships/image" Target="../media/image296.wmf"/><Relationship Id="rId4" Type="http://schemas.openxmlformats.org/officeDocument/2006/relationships/image" Target="../media/image295.wmf"/><Relationship Id="rId3" Type="http://schemas.openxmlformats.org/officeDocument/2006/relationships/image" Target="../media/image294.wmf"/><Relationship Id="rId2" Type="http://schemas.openxmlformats.org/officeDocument/2006/relationships/image" Target="../media/image293.wmf"/><Relationship Id="rId1" Type="http://schemas.openxmlformats.org/officeDocument/2006/relationships/image" Target="../media/image292.wmf"/></Relationships>
</file>

<file path=ppt/drawings/_rels/vmlDrawing5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wmf"/><Relationship Id="rId7" Type="http://schemas.openxmlformats.org/officeDocument/2006/relationships/image" Target="../media/image304.wmf"/><Relationship Id="rId6" Type="http://schemas.openxmlformats.org/officeDocument/2006/relationships/image" Target="../media/image303.wmf"/><Relationship Id="rId5" Type="http://schemas.openxmlformats.org/officeDocument/2006/relationships/image" Target="../media/image302.wmf"/><Relationship Id="rId4" Type="http://schemas.openxmlformats.org/officeDocument/2006/relationships/image" Target="../media/image301.wmf"/><Relationship Id="rId3" Type="http://schemas.openxmlformats.org/officeDocument/2006/relationships/image" Target="../media/image300.wmf"/><Relationship Id="rId2" Type="http://schemas.openxmlformats.org/officeDocument/2006/relationships/image" Target="../media/image299.wmf"/><Relationship Id="rId1" Type="http://schemas.openxmlformats.org/officeDocument/2006/relationships/image" Target="../media/image298.wmf"/></Relationships>
</file>

<file path=ppt/drawings/_rels/vmlDrawing5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14.wmf"/><Relationship Id="rId8" Type="http://schemas.openxmlformats.org/officeDocument/2006/relationships/image" Target="../media/image313.wmf"/><Relationship Id="rId7" Type="http://schemas.openxmlformats.org/officeDocument/2006/relationships/image" Target="../media/image312.wmf"/><Relationship Id="rId6" Type="http://schemas.openxmlformats.org/officeDocument/2006/relationships/image" Target="../media/image311.wmf"/><Relationship Id="rId5" Type="http://schemas.openxmlformats.org/officeDocument/2006/relationships/image" Target="../media/image310.wmf"/><Relationship Id="rId4" Type="http://schemas.openxmlformats.org/officeDocument/2006/relationships/image" Target="../media/image309.wmf"/><Relationship Id="rId3" Type="http://schemas.openxmlformats.org/officeDocument/2006/relationships/image" Target="../media/image308.wmf"/><Relationship Id="rId2" Type="http://schemas.openxmlformats.org/officeDocument/2006/relationships/image" Target="../media/image307.wmf"/><Relationship Id="rId12" Type="http://schemas.openxmlformats.org/officeDocument/2006/relationships/image" Target="../media/image317.wmf"/><Relationship Id="rId11" Type="http://schemas.openxmlformats.org/officeDocument/2006/relationships/image" Target="../media/image316.wmf"/><Relationship Id="rId10" Type="http://schemas.openxmlformats.org/officeDocument/2006/relationships/image" Target="../media/image315.wmf"/><Relationship Id="rId1" Type="http://schemas.openxmlformats.org/officeDocument/2006/relationships/image" Target="../media/image306.wmf"/></Relationships>
</file>

<file path=ppt/drawings/_rels/vmlDrawing5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26.wmf"/><Relationship Id="rId8" Type="http://schemas.openxmlformats.org/officeDocument/2006/relationships/image" Target="../media/image325.wmf"/><Relationship Id="rId7" Type="http://schemas.openxmlformats.org/officeDocument/2006/relationships/image" Target="../media/image324.wmf"/><Relationship Id="rId6" Type="http://schemas.openxmlformats.org/officeDocument/2006/relationships/image" Target="../media/image323.wmf"/><Relationship Id="rId5" Type="http://schemas.openxmlformats.org/officeDocument/2006/relationships/image" Target="../media/image322.wmf"/><Relationship Id="rId4" Type="http://schemas.openxmlformats.org/officeDocument/2006/relationships/image" Target="../media/image321.wmf"/><Relationship Id="rId3" Type="http://schemas.openxmlformats.org/officeDocument/2006/relationships/image" Target="../media/image320.wmf"/><Relationship Id="rId2" Type="http://schemas.openxmlformats.org/officeDocument/2006/relationships/image" Target="../media/image319.wmf"/><Relationship Id="rId16" Type="http://schemas.openxmlformats.org/officeDocument/2006/relationships/image" Target="../media/image333.wmf"/><Relationship Id="rId15" Type="http://schemas.openxmlformats.org/officeDocument/2006/relationships/image" Target="../media/image332.wmf"/><Relationship Id="rId14" Type="http://schemas.openxmlformats.org/officeDocument/2006/relationships/image" Target="../media/image331.wmf"/><Relationship Id="rId13" Type="http://schemas.openxmlformats.org/officeDocument/2006/relationships/image" Target="../media/image330.wmf"/><Relationship Id="rId12" Type="http://schemas.openxmlformats.org/officeDocument/2006/relationships/image" Target="../media/image329.wmf"/><Relationship Id="rId11" Type="http://schemas.openxmlformats.org/officeDocument/2006/relationships/image" Target="../media/image328.wmf"/><Relationship Id="rId10" Type="http://schemas.openxmlformats.org/officeDocument/2006/relationships/image" Target="../media/image327.wmf"/><Relationship Id="rId1" Type="http://schemas.openxmlformats.org/officeDocument/2006/relationships/image" Target="../media/image318.wmf"/></Relationships>
</file>

<file path=ppt/drawings/_rels/vmlDrawing57.vml.rels><?xml version="1.0" encoding="UTF-8" standalone="yes"?>
<Relationships xmlns="http://schemas.openxmlformats.org/package/2006/relationships"><Relationship Id="rId9" Type="http://schemas.openxmlformats.org/officeDocument/2006/relationships/image" Target="../media/image341.wmf"/><Relationship Id="rId8" Type="http://schemas.openxmlformats.org/officeDocument/2006/relationships/image" Target="../media/image340.wmf"/><Relationship Id="rId7" Type="http://schemas.openxmlformats.org/officeDocument/2006/relationships/image" Target="../media/image339.wmf"/><Relationship Id="rId6" Type="http://schemas.openxmlformats.org/officeDocument/2006/relationships/image" Target="../media/image338.wmf"/><Relationship Id="rId5" Type="http://schemas.openxmlformats.org/officeDocument/2006/relationships/image" Target="../media/image134.wmf"/><Relationship Id="rId4" Type="http://schemas.openxmlformats.org/officeDocument/2006/relationships/image" Target="../media/image337.wmf"/><Relationship Id="rId3" Type="http://schemas.openxmlformats.org/officeDocument/2006/relationships/image" Target="../media/image336.wmf"/><Relationship Id="rId2" Type="http://schemas.openxmlformats.org/officeDocument/2006/relationships/image" Target="../media/image335.wmf"/><Relationship Id="rId1" Type="http://schemas.openxmlformats.org/officeDocument/2006/relationships/image" Target="../media/image334.wmf"/></Relationships>
</file>

<file path=ppt/drawings/_rels/vmlDrawing5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wmf"/><Relationship Id="rId2" Type="http://schemas.openxmlformats.org/officeDocument/2006/relationships/image" Target="../media/image344.wmf"/><Relationship Id="rId1" Type="http://schemas.openxmlformats.org/officeDocument/2006/relationships/image" Target="../media/image343.wmf"/></Relationships>
</file>

<file path=ppt/drawings/_rels/vmlDrawing59.vml.rels><?xml version="1.0" encoding="UTF-8" standalone="yes"?>
<Relationships xmlns="http://schemas.openxmlformats.org/package/2006/relationships"><Relationship Id="rId4" Type="http://schemas.openxmlformats.org/officeDocument/2006/relationships/image" Target="../media/image349.wmf"/><Relationship Id="rId3" Type="http://schemas.openxmlformats.org/officeDocument/2006/relationships/image" Target="../media/image348.wmf"/><Relationship Id="rId2" Type="http://schemas.openxmlformats.org/officeDocument/2006/relationships/image" Target="../media/image347.wmf"/><Relationship Id="rId1" Type="http://schemas.openxmlformats.org/officeDocument/2006/relationships/image" Target="../media/image346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60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6.wmf"/><Relationship Id="rId5" Type="http://schemas.openxmlformats.org/officeDocument/2006/relationships/image" Target="../media/image355.wmf"/><Relationship Id="rId4" Type="http://schemas.openxmlformats.org/officeDocument/2006/relationships/image" Target="../media/image354.wmf"/><Relationship Id="rId3" Type="http://schemas.openxmlformats.org/officeDocument/2006/relationships/image" Target="../media/image353.wmf"/><Relationship Id="rId2" Type="http://schemas.openxmlformats.org/officeDocument/2006/relationships/image" Target="../media/image352.wmf"/><Relationship Id="rId1" Type="http://schemas.openxmlformats.org/officeDocument/2006/relationships/image" Target="../media/image351.w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8.wmf"/><Relationship Id="rId1" Type="http://schemas.openxmlformats.org/officeDocument/2006/relationships/image" Target="../media/image357.wmf"/></Relationships>
</file>

<file path=ppt/drawings/_rels/vmlDrawing62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2.wmf"/><Relationship Id="rId3" Type="http://schemas.openxmlformats.org/officeDocument/2006/relationships/image" Target="../media/image361.wmf"/><Relationship Id="rId2" Type="http://schemas.openxmlformats.org/officeDocument/2006/relationships/image" Target="../media/image360.wmf"/><Relationship Id="rId1" Type="http://schemas.openxmlformats.org/officeDocument/2006/relationships/image" Target="../media/image359.wmf"/></Relationships>
</file>

<file path=ppt/drawings/_rels/vmlDrawing63.vml.rels><?xml version="1.0" encoding="UTF-8" standalone="yes"?>
<Relationships xmlns="http://schemas.openxmlformats.org/package/2006/relationships"><Relationship Id="rId9" Type="http://schemas.openxmlformats.org/officeDocument/2006/relationships/image" Target="../media/image371.wmf"/><Relationship Id="rId8" Type="http://schemas.openxmlformats.org/officeDocument/2006/relationships/image" Target="../media/image370.wmf"/><Relationship Id="rId7" Type="http://schemas.openxmlformats.org/officeDocument/2006/relationships/image" Target="../media/image369.wmf"/><Relationship Id="rId6" Type="http://schemas.openxmlformats.org/officeDocument/2006/relationships/image" Target="../media/image368.wmf"/><Relationship Id="rId5" Type="http://schemas.openxmlformats.org/officeDocument/2006/relationships/image" Target="../media/image367.wmf"/><Relationship Id="rId4" Type="http://schemas.openxmlformats.org/officeDocument/2006/relationships/image" Target="../media/image366.wmf"/><Relationship Id="rId3" Type="http://schemas.openxmlformats.org/officeDocument/2006/relationships/image" Target="../media/image365.wmf"/><Relationship Id="rId2" Type="http://schemas.openxmlformats.org/officeDocument/2006/relationships/image" Target="../media/image364.wmf"/><Relationship Id="rId1" Type="http://schemas.openxmlformats.org/officeDocument/2006/relationships/image" Target="../media/image363.wmf"/></Relationships>
</file>

<file path=ppt/drawings/_rels/vmlDrawing6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3.wmf"/><Relationship Id="rId1" Type="http://schemas.openxmlformats.org/officeDocument/2006/relationships/image" Target="../media/image372.wmf"/></Relationships>
</file>

<file path=ppt/drawings/_rels/vmlDrawing65.vml.rels><?xml version="1.0" encoding="UTF-8" standalone="yes"?>
<Relationships xmlns="http://schemas.openxmlformats.org/package/2006/relationships"><Relationship Id="rId7" Type="http://schemas.openxmlformats.org/officeDocument/2006/relationships/image" Target="../media/image380.wmf"/><Relationship Id="rId6" Type="http://schemas.openxmlformats.org/officeDocument/2006/relationships/image" Target="../media/image379.wmf"/><Relationship Id="rId5" Type="http://schemas.openxmlformats.org/officeDocument/2006/relationships/image" Target="../media/image378.wmf"/><Relationship Id="rId4" Type="http://schemas.openxmlformats.org/officeDocument/2006/relationships/image" Target="../media/image377.wmf"/><Relationship Id="rId3" Type="http://schemas.openxmlformats.org/officeDocument/2006/relationships/image" Target="../media/image376.wmf"/><Relationship Id="rId2" Type="http://schemas.openxmlformats.org/officeDocument/2006/relationships/image" Target="../media/image375.wmf"/><Relationship Id="rId1" Type="http://schemas.openxmlformats.org/officeDocument/2006/relationships/image" Target="../media/image37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68.wmf"/><Relationship Id="rId8" Type="http://schemas.openxmlformats.org/officeDocument/2006/relationships/image" Target="../media/image67.wmf"/><Relationship Id="rId7" Type="http://schemas.openxmlformats.org/officeDocument/2006/relationships/image" Target="../media/image66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2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5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6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7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8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9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2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179388" y="515908"/>
            <a:ext cx="8913812" cy="455442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1908175" y="1857742"/>
            <a:ext cx="5545138" cy="91112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340995" lvl="1" indent="-340995" algn="ctr">
              <a:buNone/>
              <a:defRPr kern="1200"/>
            </a:lvl2pPr>
            <a:lvl3pPr marL="681355" lvl="2" indent="-681355" algn="ctr">
              <a:buNone/>
              <a:defRPr kern="1200"/>
            </a:lvl3pPr>
            <a:lvl4pPr marL="1022350" lvl="3" indent="-1022350" algn="ctr">
              <a:buNone/>
              <a:defRPr kern="1200"/>
            </a:lvl4pPr>
            <a:lvl5pPr marL="1363345" lvl="4" indent="-1363345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4655006"/>
            <a:ext cx="2133600" cy="35498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4655006"/>
            <a:ext cx="2895600" cy="35498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4655006"/>
            <a:ext cx="2133600" cy="35498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1588" y="409413"/>
            <a:ext cx="9144000" cy="1126478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 sz="1340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755650" y="462661"/>
            <a:ext cx="7772400" cy="10957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2685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4707"/>
            <a:ext cx="2057400" cy="436155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4707"/>
            <a:ext cx="6052930" cy="436155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4388"/>
            <a:ext cx="7886700" cy="2126346"/>
          </a:xfrm>
        </p:spPr>
        <p:txBody>
          <a:bodyPr anchor="b"/>
          <a:lstStyle>
            <a:lvl1pPr>
              <a:defRPr sz="335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20850"/>
            <a:ext cx="7886700" cy="1118195"/>
          </a:xfrm>
        </p:spPr>
        <p:txBody>
          <a:bodyPr/>
          <a:lstStyle>
            <a:lvl1pPr marL="0" indent="0">
              <a:buNone/>
              <a:defRPr sz="1340">
                <a:solidFill>
                  <a:schemeClr val="tx1">
                    <a:tint val="75000"/>
                  </a:schemeClr>
                </a:solidFill>
              </a:defRPr>
            </a:lvl1pPr>
            <a:lvl2pPr marL="255905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1175" indent="0">
              <a:buNone/>
              <a:defRPr sz="1005">
                <a:solidFill>
                  <a:schemeClr val="tx1">
                    <a:tint val="75000"/>
                  </a:schemeClr>
                </a:solidFill>
              </a:defRPr>
            </a:lvl3pPr>
            <a:lvl4pPr marL="767080" indent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4pPr>
            <a:lvl5pPr marL="1022350" indent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5pPr>
            <a:lvl6pPr marL="1278255" indent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6pPr>
            <a:lvl7pPr marL="1533525" indent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7pPr>
            <a:lvl8pPr marL="1789430" indent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8pPr>
            <a:lvl9pPr marL="2044700" indent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2742"/>
            <a:ext cx="4032504" cy="33735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92742"/>
            <a:ext cx="4032504" cy="33735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2153"/>
            <a:ext cx="7886700" cy="9880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53089"/>
            <a:ext cx="3868340" cy="614120"/>
          </a:xfrm>
        </p:spPr>
        <p:txBody>
          <a:bodyPr anchor="b"/>
          <a:lstStyle>
            <a:lvl1pPr marL="0" indent="0">
              <a:buNone/>
              <a:defRPr sz="1340" b="1"/>
            </a:lvl1pPr>
            <a:lvl2pPr marL="255905" indent="0">
              <a:buNone/>
              <a:defRPr sz="1120" b="1"/>
            </a:lvl2pPr>
            <a:lvl3pPr marL="511175" indent="0">
              <a:buNone/>
              <a:defRPr sz="1005" b="1"/>
            </a:lvl3pPr>
            <a:lvl4pPr marL="767080" indent="0">
              <a:buNone/>
              <a:defRPr sz="895" b="1"/>
            </a:lvl4pPr>
            <a:lvl5pPr marL="1022350" indent="0">
              <a:buNone/>
              <a:defRPr sz="895" b="1"/>
            </a:lvl5pPr>
            <a:lvl6pPr marL="1278255" indent="0">
              <a:buNone/>
              <a:defRPr sz="895" b="1"/>
            </a:lvl6pPr>
            <a:lvl7pPr marL="1533525" indent="0">
              <a:buNone/>
              <a:defRPr sz="895" b="1"/>
            </a:lvl7pPr>
            <a:lvl8pPr marL="1789430" indent="0">
              <a:buNone/>
              <a:defRPr sz="895" b="1"/>
            </a:lvl8pPr>
            <a:lvl9pPr marL="2044700" indent="0">
              <a:buNone/>
              <a:defRPr sz="89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67209"/>
            <a:ext cx="3868340" cy="274638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53089"/>
            <a:ext cx="3887391" cy="614120"/>
          </a:xfrm>
        </p:spPr>
        <p:txBody>
          <a:bodyPr anchor="b"/>
          <a:lstStyle>
            <a:lvl1pPr marL="0" indent="0">
              <a:buNone/>
              <a:defRPr sz="1340" b="1"/>
            </a:lvl1pPr>
            <a:lvl2pPr marL="255905" indent="0">
              <a:buNone/>
              <a:defRPr sz="1120" b="1"/>
            </a:lvl2pPr>
            <a:lvl3pPr marL="511175" indent="0">
              <a:buNone/>
              <a:defRPr sz="1005" b="1"/>
            </a:lvl3pPr>
            <a:lvl4pPr marL="767080" indent="0">
              <a:buNone/>
              <a:defRPr sz="895" b="1"/>
            </a:lvl4pPr>
            <a:lvl5pPr marL="1022350" indent="0">
              <a:buNone/>
              <a:defRPr sz="895" b="1"/>
            </a:lvl5pPr>
            <a:lvl6pPr marL="1278255" indent="0">
              <a:buNone/>
              <a:defRPr sz="895" b="1"/>
            </a:lvl6pPr>
            <a:lvl7pPr marL="1533525" indent="0">
              <a:buNone/>
              <a:defRPr sz="895" b="1"/>
            </a:lvl7pPr>
            <a:lvl8pPr marL="1789430" indent="0">
              <a:buNone/>
              <a:defRPr sz="895" b="1"/>
            </a:lvl8pPr>
            <a:lvl9pPr marL="2044700" indent="0">
              <a:buNone/>
              <a:defRPr sz="89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67209"/>
            <a:ext cx="3887391" cy="274638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0783"/>
            <a:ext cx="2949178" cy="1192742"/>
          </a:xfrm>
        </p:spPr>
        <p:txBody>
          <a:bodyPr anchor="b"/>
          <a:lstStyle>
            <a:lvl1pPr>
              <a:defRPr sz="179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5997"/>
            <a:ext cx="4629150" cy="3632656"/>
          </a:xfrm>
        </p:spPr>
        <p:txBody>
          <a:bodyPr/>
          <a:lstStyle>
            <a:lvl1pPr>
              <a:defRPr sz="1790"/>
            </a:lvl1pPr>
            <a:lvl2pPr>
              <a:defRPr sz="1565"/>
            </a:lvl2pPr>
            <a:lvl3pPr>
              <a:defRPr sz="1340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3525"/>
            <a:ext cx="2949178" cy="2841045"/>
          </a:xfrm>
        </p:spPr>
        <p:txBody>
          <a:bodyPr/>
          <a:lstStyle>
            <a:lvl1pPr marL="0" indent="0">
              <a:buNone/>
              <a:defRPr sz="895"/>
            </a:lvl1pPr>
            <a:lvl2pPr marL="255905" indent="0">
              <a:buNone/>
              <a:defRPr sz="785"/>
            </a:lvl2pPr>
            <a:lvl3pPr marL="511175" indent="0">
              <a:buNone/>
              <a:defRPr sz="670"/>
            </a:lvl3pPr>
            <a:lvl4pPr marL="767080" indent="0">
              <a:buNone/>
              <a:defRPr sz="560"/>
            </a:lvl4pPr>
            <a:lvl5pPr marL="1022350" indent="0">
              <a:buNone/>
              <a:defRPr sz="560"/>
            </a:lvl5pPr>
            <a:lvl6pPr marL="1278255" indent="0">
              <a:buNone/>
              <a:defRPr sz="560"/>
            </a:lvl6pPr>
            <a:lvl7pPr marL="1533525" indent="0">
              <a:buNone/>
              <a:defRPr sz="560"/>
            </a:lvl7pPr>
            <a:lvl8pPr marL="1789430" indent="0">
              <a:buNone/>
              <a:defRPr sz="560"/>
            </a:lvl8pPr>
            <a:lvl9pPr marL="204470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0783"/>
            <a:ext cx="2949178" cy="1192742"/>
          </a:xfrm>
        </p:spPr>
        <p:txBody>
          <a:bodyPr anchor="b"/>
          <a:lstStyle>
            <a:lvl1pPr>
              <a:defRPr sz="179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35997"/>
            <a:ext cx="4629150" cy="3632656"/>
          </a:xfrm>
        </p:spPr>
        <p:txBody>
          <a:bodyPr/>
          <a:lstStyle>
            <a:lvl1pPr marL="0" indent="0">
              <a:buNone/>
              <a:defRPr sz="1790"/>
            </a:lvl1pPr>
            <a:lvl2pPr marL="255905" indent="0">
              <a:buNone/>
              <a:defRPr sz="1565"/>
            </a:lvl2pPr>
            <a:lvl3pPr marL="511175" indent="0">
              <a:buNone/>
              <a:defRPr sz="1340"/>
            </a:lvl3pPr>
            <a:lvl4pPr marL="767080" indent="0">
              <a:buNone/>
              <a:defRPr sz="1120"/>
            </a:lvl4pPr>
            <a:lvl5pPr marL="1022350" indent="0">
              <a:buNone/>
              <a:defRPr sz="1120"/>
            </a:lvl5pPr>
            <a:lvl6pPr marL="1278255" indent="0">
              <a:buNone/>
              <a:defRPr sz="1120"/>
            </a:lvl6pPr>
            <a:lvl7pPr marL="1533525" indent="0">
              <a:buNone/>
              <a:defRPr sz="1120"/>
            </a:lvl7pPr>
            <a:lvl8pPr marL="1789430" indent="0">
              <a:buNone/>
              <a:defRPr sz="1120"/>
            </a:lvl8pPr>
            <a:lvl9pPr marL="204470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3525"/>
            <a:ext cx="2949178" cy="2841045"/>
          </a:xfrm>
        </p:spPr>
        <p:txBody>
          <a:bodyPr/>
          <a:lstStyle>
            <a:lvl1pPr marL="0" indent="0">
              <a:buNone/>
              <a:defRPr sz="895"/>
            </a:lvl1pPr>
            <a:lvl2pPr marL="255905" indent="0">
              <a:buNone/>
              <a:defRPr sz="785"/>
            </a:lvl2pPr>
            <a:lvl3pPr marL="511175" indent="0">
              <a:buNone/>
              <a:defRPr sz="670"/>
            </a:lvl3pPr>
            <a:lvl4pPr marL="767080" indent="0">
              <a:buNone/>
              <a:defRPr sz="560"/>
            </a:lvl4pPr>
            <a:lvl5pPr marL="1022350" indent="0">
              <a:buNone/>
              <a:defRPr sz="560"/>
            </a:lvl5pPr>
            <a:lvl6pPr marL="1278255" indent="0">
              <a:buNone/>
              <a:defRPr sz="560"/>
            </a:lvl6pPr>
            <a:lvl7pPr marL="1533525" indent="0">
              <a:buNone/>
              <a:defRPr sz="560"/>
            </a:lvl7pPr>
            <a:lvl8pPr marL="1789430" indent="0">
              <a:buNone/>
              <a:defRPr sz="560"/>
            </a:lvl8pPr>
            <a:lvl9pPr marL="204470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1588" y="248488"/>
            <a:ext cx="9144000" cy="752563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 sz="1340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5797550" y="3308438"/>
            <a:ext cx="3340100" cy="173941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457200" y="204707"/>
            <a:ext cx="8229600" cy="85195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457200" y="1192742"/>
            <a:ext cx="8229600" cy="3373519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457200" y="4655006"/>
            <a:ext cx="2133600" cy="35498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3124200" y="4655006"/>
            <a:ext cx="2895600" cy="35498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6553200" y="4655006"/>
            <a:ext cx="2133600" cy="35498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28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5905" lvl="0" indent="-255270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3720" lvl="1" indent="-212090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2170" lvl="2" indent="-169545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2530" lvl="3" indent="-169545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3525" lvl="4" indent="-169545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74520" lvl="5" indent="-169545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14880" lvl="6" indent="-169545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55875" lvl="7" indent="-169545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96870" lvl="8" indent="-169545" algn="l" defTabSz="68135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0995" lvl="1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1355" lvl="2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2350" lvl="3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3345" lvl="4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03705" lvl="5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44700" lvl="6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85695" lvl="7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26055" lvl="8" indent="0" algn="l" defTabSz="68135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wmf"/><Relationship Id="rId1" Type="http://schemas.openxmlformats.org/officeDocument/2006/relationships/oleObject" Target="../embeddings/oleObject47.bin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6.png"/><Relationship Id="rId1" Type="http://schemas.openxmlformats.org/officeDocument/2006/relationships/image" Target="../media/image285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1.wmf"/><Relationship Id="rId8" Type="http://schemas.openxmlformats.org/officeDocument/2006/relationships/oleObject" Target="../embeddings/oleObject275.bin"/><Relationship Id="rId7" Type="http://schemas.openxmlformats.org/officeDocument/2006/relationships/image" Target="../media/image290.wmf"/><Relationship Id="rId6" Type="http://schemas.openxmlformats.org/officeDocument/2006/relationships/oleObject" Target="../embeddings/oleObject274.bin"/><Relationship Id="rId5" Type="http://schemas.openxmlformats.org/officeDocument/2006/relationships/image" Target="../media/image289.wmf"/><Relationship Id="rId4" Type="http://schemas.openxmlformats.org/officeDocument/2006/relationships/oleObject" Target="../embeddings/oleObject273.bin"/><Relationship Id="rId3" Type="http://schemas.openxmlformats.org/officeDocument/2006/relationships/image" Target="../media/image288.wmf"/><Relationship Id="rId2" Type="http://schemas.openxmlformats.org/officeDocument/2006/relationships/oleObject" Target="../embeddings/oleObject272.bin"/><Relationship Id="rId12" Type="http://schemas.openxmlformats.org/officeDocument/2006/relationships/notesSlide" Target="../notesSlides/notesSlide103.xml"/><Relationship Id="rId11" Type="http://schemas.openxmlformats.org/officeDocument/2006/relationships/vmlDrawing" Target="../drawings/vmlDrawing52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87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0.bin"/><Relationship Id="rId8" Type="http://schemas.openxmlformats.org/officeDocument/2006/relationships/image" Target="../media/image295.wmf"/><Relationship Id="rId7" Type="http://schemas.openxmlformats.org/officeDocument/2006/relationships/oleObject" Target="../embeddings/oleObject279.bin"/><Relationship Id="rId6" Type="http://schemas.openxmlformats.org/officeDocument/2006/relationships/image" Target="../media/image294.wmf"/><Relationship Id="rId5" Type="http://schemas.openxmlformats.org/officeDocument/2006/relationships/oleObject" Target="../embeddings/oleObject278.bin"/><Relationship Id="rId4" Type="http://schemas.openxmlformats.org/officeDocument/2006/relationships/image" Target="../media/image293.wmf"/><Relationship Id="rId3" Type="http://schemas.openxmlformats.org/officeDocument/2006/relationships/oleObject" Target="../embeddings/oleObject277.bin"/><Relationship Id="rId2" Type="http://schemas.openxmlformats.org/officeDocument/2006/relationships/image" Target="../media/image292.wmf"/><Relationship Id="rId15" Type="http://schemas.openxmlformats.org/officeDocument/2006/relationships/notesSlide" Target="../notesSlides/notesSlide106.xml"/><Relationship Id="rId14" Type="http://schemas.openxmlformats.org/officeDocument/2006/relationships/vmlDrawing" Target="../drawings/vmlDrawing53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97.wmf"/><Relationship Id="rId11" Type="http://schemas.openxmlformats.org/officeDocument/2006/relationships/oleObject" Target="../embeddings/oleObject281.bin"/><Relationship Id="rId10" Type="http://schemas.openxmlformats.org/officeDocument/2006/relationships/image" Target="../media/image296.wmf"/><Relationship Id="rId1" Type="http://schemas.openxmlformats.org/officeDocument/2006/relationships/oleObject" Target="../embeddings/oleObject276.bin"/></Relationships>
</file>

<file path=ppt/slides/_rels/slide10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6.bin"/><Relationship Id="rId8" Type="http://schemas.openxmlformats.org/officeDocument/2006/relationships/image" Target="../media/image301.wmf"/><Relationship Id="rId7" Type="http://schemas.openxmlformats.org/officeDocument/2006/relationships/oleObject" Target="../embeddings/oleObject285.bin"/><Relationship Id="rId6" Type="http://schemas.openxmlformats.org/officeDocument/2006/relationships/image" Target="../media/image300.wmf"/><Relationship Id="rId5" Type="http://schemas.openxmlformats.org/officeDocument/2006/relationships/oleObject" Target="../embeddings/oleObject284.bin"/><Relationship Id="rId4" Type="http://schemas.openxmlformats.org/officeDocument/2006/relationships/image" Target="../media/image299.wmf"/><Relationship Id="rId3" Type="http://schemas.openxmlformats.org/officeDocument/2006/relationships/oleObject" Target="../embeddings/oleObject283.bin"/><Relationship Id="rId2" Type="http://schemas.openxmlformats.org/officeDocument/2006/relationships/image" Target="../media/image298.wmf"/><Relationship Id="rId19" Type="http://schemas.openxmlformats.org/officeDocument/2006/relationships/notesSlide" Target="../notesSlides/notesSlide107.xml"/><Relationship Id="rId18" Type="http://schemas.openxmlformats.org/officeDocument/2006/relationships/vmlDrawing" Target="../drawings/vmlDrawing54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305.wmf"/><Relationship Id="rId15" Type="http://schemas.openxmlformats.org/officeDocument/2006/relationships/oleObject" Target="../embeddings/oleObject289.bin"/><Relationship Id="rId14" Type="http://schemas.openxmlformats.org/officeDocument/2006/relationships/image" Target="../media/image304.wmf"/><Relationship Id="rId13" Type="http://schemas.openxmlformats.org/officeDocument/2006/relationships/oleObject" Target="../embeddings/oleObject288.bin"/><Relationship Id="rId12" Type="http://schemas.openxmlformats.org/officeDocument/2006/relationships/image" Target="../media/image303.wmf"/><Relationship Id="rId11" Type="http://schemas.openxmlformats.org/officeDocument/2006/relationships/oleObject" Target="../embeddings/oleObject287.bin"/><Relationship Id="rId10" Type="http://schemas.openxmlformats.org/officeDocument/2006/relationships/image" Target="../media/image302.wmf"/><Relationship Id="rId1" Type="http://schemas.openxmlformats.org/officeDocument/2006/relationships/oleObject" Target="../embeddings/oleObject282.bin"/></Relationships>
</file>

<file path=ppt/slides/_rels/slide10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4.bin"/><Relationship Id="rId8" Type="http://schemas.openxmlformats.org/officeDocument/2006/relationships/image" Target="../media/image309.wmf"/><Relationship Id="rId7" Type="http://schemas.openxmlformats.org/officeDocument/2006/relationships/oleObject" Target="../embeddings/oleObject293.bin"/><Relationship Id="rId6" Type="http://schemas.openxmlformats.org/officeDocument/2006/relationships/image" Target="../media/image308.wmf"/><Relationship Id="rId5" Type="http://schemas.openxmlformats.org/officeDocument/2006/relationships/oleObject" Target="../embeddings/oleObject292.bin"/><Relationship Id="rId4" Type="http://schemas.openxmlformats.org/officeDocument/2006/relationships/image" Target="../media/image307.wmf"/><Relationship Id="rId3" Type="http://schemas.openxmlformats.org/officeDocument/2006/relationships/oleObject" Target="../embeddings/oleObject291.bin"/><Relationship Id="rId27" Type="http://schemas.openxmlformats.org/officeDocument/2006/relationships/notesSlide" Target="../notesSlides/notesSlide108.xml"/><Relationship Id="rId26" Type="http://schemas.openxmlformats.org/officeDocument/2006/relationships/vmlDrawing" Target="../drawings/vmlDrawing55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317.wmf"/><Relationship Id="rId23" Type="http://schemas.openxmlformats.org/officeDocument/2006/relationships/oleObject" Target="../embeddings/oleObject301.bin"/><Relationship Id="rId22" Type="http://schemas.openxmlformats.org/officeDocument/2006/relationships/image" Target="../media/image316.wmf"/><Relationship Id="rId21" Type="http://schemas.openxmlformats.org/officeDocument/2006/relationships/oleObject" Target="../embeddings/oleObject300.bin"/><Relationship Id="rId20" Type="http://schemas.openxmlformats.org/officeDocument/2006/relationships/image" Target="../media/image315.wmf"/><Relationship Id="rId2" Type="http://schemas.openxmlformats.org/officeDocument/2006/relationships/image" Target="../media/image306.wmf"/><Relationship Id="rId19" Type="http://schemas.openxmlformats.org/officeDocument/2006/relationships/oleObject" Target="../embeddings/oleObject299.bin"/><Relationship Id="rId18" Type="http://schemas.openxmlformats.org/officeDocument/2006/relationships/image" Target="../media/image314.wmf"/><Relationship Id="rId17" Type="http://schemas.openxmlformats.org/officeDocument/2006/relationships/oleObject" Target="../embeddings/oleObject298.bin"/><Relationship Id="rId16" Type="http://schemas.openxmlformats.org/officeDocument/2006/relationships/image" Target="../media/image313.wmf"/><Relationship Id="rId15" Type="http://schemas.openxmlformats.org/officeDocument/2006/relationships/oleObject" Target="../embeddings/oleObject297.bin"/><Relationship Id="rId14" Type="http://schemas.openxmlformats.org/officeDocument/2006/relationships/image" Target="../media/image312.wmf"/><Relationship Id="rId13" Type="http://schemas.openxmlformats.org/officeDocument/2006/relationships/oleObject" Target="../embeddings/oleObject296.bin"/><Relationship Id="rId12" Type="http://schemas.openxmlformats.org/officeDocument/2006/relationships/image" Target="../media/image311.wmf"/><Relationship Id="rId11" Type="http://schemas.openxmlformats.org/officeDocument/2006/relationships/oleObject" Target="../embeddings/oleObject295.bin"/><Relationship Id="rId10" Type="http://schemas.openxmlformats.org/officeDocument/2006/relationships/image" Target="../media/image310.wmf"/><Relationship Id="rId1" Type="http://schemas.openxmlformats.org/officeDocument/2006/relationships/oleObject" Target="../embeddings/oleObject290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57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4.wmf"/><Relationship Id="rId15" Type="http://schemas.openxmlformats.org/officeDocument/2006/relationships/notesSlide" Target="../notesSlides/notesSlide10.xml"/><Relationship Id="rId14" Type="http://schemas.openxmlformats.org/officeDocument/2006/relationships/vmlDrawing" Target="../drawings/vmlDrawing8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9.wmf"/><Relationship Id="rId11" Type="http://schemas.openxmlformats.org/officeDocument/2006/relationships/oleObject" Target="../embeddings/oleObject53.bin"/><Relationship Id="rId10" Type="http://schemas.openxmlformats.org/officeDocument/2006/relationships/image" Target="../media/image58.wmf"/><Relationship Id="rId1" Type="http://schemas.openxmlformats.org/officeDocument/2006/relationships/oleObject" Target="../embeddings/oleObject48.bin"/></Relationships>
</file>

<file path=ppt/slides/_rels/slide1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6.bin"/><Relationship Id="rId8" Type="http://schemas.openxmlformats.org/officeDocument/2006/relationships/image" Target="../media/image321.wmf"/><Relationship Id="rId7" Type="http://schemas.openxmlformats.org/officeDocument/2006/relationships/oleObject" Target="../embeddings/oleObject305.bin"/><Relationship Id="rId6" Type="http://schemas.openxmlformats.org/officeDocument/2006/relationships/image" Target="../media/image320.wmf"/><Relationship Id="rId5" Type="http://schemas.openxmlformats.org/officeDocument/2006/relationships/oleObject" Target="../embeddings/oleObject304.bin"/><Relationship Id="rId4" Type="http://schemas.openxmlformats.org/officeDocument/2006/relationships/image" Target="../media/image319.wmf"/><Relationship Id="rId35" Type="http://schemas.openxmlformats.org/officeDocument/2006/relationships/notesSlide" Target="../notesSlides/notesSlide109.xml"/><Relationship Id="rId34" Type="http://schemas.openxmlformats.org/officeDocument/2006/relationships/vmlDrawing" Target="../drawings/vmlDrawing56.vml"/><Relationship Id="rId33" Type="http://schemas.openxmlformats.org/officeDocument/2006/relationships/slideLayout" Target="../slideLayouts/slideLayout2.xml"/><Relationship Id="rId32" Type="http://schemas.openxmlformats.org/officeDocument/2006/relationships/image" Target="../media/image333.wmf"/><Relationship Id="rId31" Type="http://schemas.openxmlformats.org/officeDocument/2006/relationships/oleObject" Target="../embeddings/oleObject317.bin"/><Relationship Id="rId30" Type="http://schemas.openxmlformats.org/officeDocument/2006/relationships/image" Target="../media/image332.wmf"/><Relationship Id="rId3" Type="http://schemas.openxmlformats.org/officeDocument/2006/relationships/oleObject" Target="../embeddings/oleObject303.bin"/><Relationship Id="rId29" Type="http://schemas.openxmlformats.org/officeDocument/2006/relationships/oleObject" Target="../embeddings/oleObject316.bin"/><Relationship Id="rId28" Type="http://schemas.openxmlformats.org/officeDocument/2006/relationships/image" Target="../media/image331.wmf"/><Relationship Id="rId27" Type="http://schemas.openxmlformats.org/officeDocument/2006/relationships/oleObject" Target="../embeddings/oleObject315.bin"/><Relationship Id="rId26" Type="http://schemas.openxmlformats.org/officeDocument/2006/relationships/image" Target="../media/image330.wmf"/><Relationship Id="rId25" Type="http://schemas.openxmlformats.org/officeDocument/2006/relationships/oleObject" Target="../embeddings/oleObject314.bin"/><Relationship Id="rId24" Type="http://schemas.openxmlformats.org/officeDocument/2006/relationships/image" Target="../media/image329.wmf"/><Relationship Id="rId23" Type="http://schemas.openxmlformats.org/officeDocument/2006/relationships/oleObject" Target="../embeddings/oleObject313.bin"/><Relationship Id="rId22" Type="http://schemas.openxmlformats.org/officeDocument/2006/relationships/image" Target="../media/image328.wmf"/><Relationship Id="rId21" Type="http://schemas.openxmlformats.org/officeDocument/2006/relationships/oleObject" Target="../embeddings/oleObject312.bin"/><Relationship Id="rId20" Type="http://schemas.openxmlformats.org/officeDocument/2006/relationships/image" Target="../media/image327.wmf"/><Relationship Id="rId2" Type="http://schemas.openxmlformats.org/officeDocument/2006/relationships/image" Target="../media/image318.wmf"/><Relationship Id="rId19" Type="http://schemas.openxmlformats.org/officeDocument/2006/relationships/oleObject" Target="../embeddings/oleObject311.bin"/><Relationship Id="rId18" Type="http://schemas.openxmlformats.org/officeDocument/2006/relationships/image" Target="../media/image326.wmf"/><Relationship Id="rId17" Type="http://schemas.openxmlformats.org/officeDocument/2006/relationships/oleObject" Target="../embeddings/oleObject310.bin"/><Relationship Id="rId16" Type="http://schemas.openxmlformats.org/officeDocument/2006/relationships/image" Target="../media/image325.wmf"/><Relationship Id="rId15" Type="http://schemas.openxmlformats.org/officeDocument/2006/relationships/oleObject" Target="../embeddings/oleObject309.bin"/><Relationship Id="rId14" Type="http://schemas.openxmlformats.org/officeDocument/2006/relationships/image" Target="../media/image324.wmf"/><Relationship Id="rId13" Type="http://schemas.openxmlformats.org/officeDocument/2006/relationships/oleObject" Target="../embeddings/oleObject308.bin"/><Relationship Id="rId12" Type="http://schemas.openxmlformats.org/officeDocument/2006/relationships/image" Target="../media/image323.wmf"/><Relationship Id="rId11" Type="http://schemas.openxmlformats.org/officeDocument/2006/relationships/oleObject" Target="../embeddings/oleObject307.bin"/><Relationship Id="rId10" Type="http://schemas.openxmlformats.org/officeDocument/2006/relationships/image" Target="../media/image322.wmf"/><Relationship Id="rId1" Type="http://schemas.openxmlformats.org/officeDocument/2006/relationships/oleObject" Target="../embeddings/oleObject302.bin"/></Relationships>
</file>

<file path=ppt/slides/_rels/slide1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2.bin"/><Relationship Id="rId8" Type="http://schemas.openxmlformats.org/officeDocument/2006/relationships/image" Target="../media/image337.wmf"/><Relationship Id="rId7" Type="http://schemas.openxmlformats.org/officeDocument/2006/relationships/oleObject" Target="../embeddings/oleObject321.bin"/><Relationship Id="rId6" Type="http://schemas.openxmlformats.org/officeDocument/2006/relationships/image" Target="../media/image336.wmf"/><Relationship Id="rId5" Type="http://schemas.openxmlformats.org/officeDocument/2006/relationships/oleObject" Target="../embeddings/oleObject320.bin"/><Relationship Id="rId4" Type="http://schemas.openxmlformats.org/officeDocument/2006/relationships/image" Target="../media/image335.wmf"/><Relationship Id="rId3" Type="http://schemas.openxmlformats.org/officeDocument/2006/relationships/oleObject" Target="../embeddings/oleObject319.bin"/><Relationship Id="rId21" Type="http://schemas.openxmlformats.org/officeDocument/2006/relationships/notesSlide" Target="../notesSlides/notesSlide110.xml"/><Relationship Id="rId20" Type="http://schemas.openxmlformats.org/officeDocument/2006/relationships/vmlDrawing" Target="../drawings/vmlDrawing57.vml"/><Relationship Id="rId2" Type="http://schemas.openxmlformats.org/officeDocument/2006/relationships/image" Target="../media/image334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341.wmf"/><Relationship Id="rId17" Type="http://schemas.openxmlformats.org/officeDocument/2006/relationships/oleObject" Target="../embeddings/oleObject326.bin"/><Relationship Id="rId16" Type="http://schemas.openxmlformats.org/officeDocument/2006/relationships/image" Target="../media/image340.wmf"/><Relationship Id="rId15" Type="http://schemas.openxmlformats.org/officeDocument/2006/relationships/oleObject" Target="../embeddings/oleObject325.bin"/><Relationship Id="rId14" Type="http://schemas.openxmlformats.org/officeDocument/2006/relationships/image" Target="../media/image339.wmf"/><Relationship Id="rId13" Type="http://schemas.openxmlformats.org/officeDocument/2006/relationships/oleObject" Target="../embeddings/oleObject324.bin"/><Relationship Id="rId12" Type="http://schemas.openxmlformats.org/officeDocument/2006/relationships/image" Target="../media/image338.wmf"/><Relationship Id="rId11" Type="http://schemas.openxmlformats.org/officeDocument/2006/relationships/oleObject" Target="../embeddings/oleObject323.bin"/><Relationship Id="rId10" Type="http://schemas.openxmlformats.org/officeDocument/2006/relationships/image" Target="../media/image134.wmf"/><Relationship Id="rId1" Type="http://schemas.openxmlformats.org/officeDocument/2006/relationships/oleObject" Target="../embeddings/oleObject318.bin"/></Relationships>
</file>

<file path=ppt/slides/_rels/slide1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8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45.wmf"/><Relationship Id="rId6" Type="http://schemas.openxmlformats.org/officeDocument/2006/relationships/oleObject" Target="../embeddings/oleObject329.bin"/><Relationship Id="rId5" Type="http://schemas.openxmlformats.org/officeDocument/2006/relationships/image" Target="../media/image344.wmf"/><Relationship Id="rId4" Type="http://schemas.openxmlformats.org/officeDocument/2006/relationships/oleObject" Target="../embeddings/oleObject328.bin"/><Relationship Id="rId3" Type="http://schemas.openxmlformats.org/officeDocument/2006/relationships/image" Target="../media/image343.wmf"/><Relationship Id="rId2" Type="http://schemas.openxmlformats.org/officeDocument/2006/relationships/oleObject" Target="../embeddings/oleObject327.bin"/><Relationship Id="rId10" Type="http://schemas.openxmlformats.org/officeDocument/2006/relationships/notesSlide" Target="../notesSlides/notesSlide111.xml"/><Relationship Id="rId1" Type="http://schemas.openxmlformats.org/officeDocument/2006/relationships/image" Target="../media/image342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49.wmf"/><Relationship Id="rId7" Type="http://schemas.openxmlformats.org/officeDocument/2006/relationships/oleObject" Target="../embeddings/oleObject333.bin"/><Relationship Id="rId6" Type="http://schemas.openxmlformats.org/officeDocument/2006/relationships/image" Target="../media/image348.wmf"/><Relationship Id="rId5" Type="http://schemas.openxmlformats.org/officeDocument/2006/relationships/oleObject" Target="../embeddings/oleObject332.bin"/><Relationship Id="rId4" Type="http://schemas.openxmlformats.org/officeDocument/2006/relationships/image" Target="../media/image347.wmf"/><Relationship Id="rId3" Type="http://schemas.openxmlformats.org/officeDocument/2006/relationships/oleObject" Target="../embeddings/oleObject331.bin"/><Relationship Id="rId2" Type="http://schemas.openxmlformats.org/officeDocument/2006/relationships/image" Target="../media/image346.wmf"/><Relationship Id="rId11" Type="http://schemas.openxmlformats.org/officeDocument/2006/relationships/notesSlide" Target="../notesSlides/notesSlide115.xml"/><Relationship Id="rId10" Type="http://schemas.openxmlformats.org/officeDocument/2006/relationships/vmlDrawing" Target="../drawings/vmlDrawing59.vml"/><Relationship Id="rId1" Type="http://schemas.openxmlformats.org/officeDocument/2006/relationships/oleObject" Target="../embeddings/oleObject330.bin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0.jpeg"/></Relationships>
</file>

<file path=ppt/slides/_rels/slide1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8.bin"/><Relationship Id="rId8" Type="http://schemas.openxmlformats.org/officeDocument/2006/relationships/image" Target="../media/image354.wmf"/><Relationship Id="rId7" Type="http://schemas.openxmlformats.org/officeDocument/2006/relationships/oleObject" Target="../embeddings/oleObject337.bin"/><Relationship Id="rId6" Type="http://schemas.openxmlformats.org/officeDocument/2006/relationships/image" Target="../media/image353.wmf"/><Relationship Id="rId5" Type="http://schemas.openxmlformats.org/officeDocument/2006/relationships/oleObject" Target="../embeddings/oleObject336.bin"/><Relationship Id="rId4" Type="http://schemas.openxmlformats.org/officeDocument/2006/relationships/image" Target="../media/image352.wmf"/><Relationship Id="rId3" Type="http://schemas.openxmlformats.org/officeDocument/2006/relationships/oleObject" Target="../embeddings/oleObject335.bin"/><Relationship Id="rId2" Type="http://schemas.openxmlformats.org/officeDocument/2006/relationships/image" Target="../media/image351.wmf"/><Relationship Id="rId15" Type="http://schemas.openxmlformats.org/officeDocument/2006/relationships/notesSlide" Target="../notesSlides/notesSlide117.xml"/><Relationship Id="rId14" Type="http://schemas.openxmlformats.org/officeDocument/2006/relationships/vmlDrawing" Target="../drawings/vmlDrawing60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56.wmf"/><Relationship Id="rId11" Type="http://schemas.openxmlformats.org/officeDocument/2006/relationships/oleObject" Target="../embeddings/oleObject339.bin"/><Relationship Id="rId10" Type="http://schemas.openxmlformats.org/officeDocument/2006/relationships/image" Target="../media/image355.wmf"/><Relationship Id="rId1" Type="http://schemas.openxmlformats.org/officeDocument/2006/relationships/oleObject" Target="../embeddings/oleObject334.bin"/></Relationships>
</file>

<file path=ppt/slides/_rels/slide1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8.xml"/><Relationship Id="rId6" Type="http://schemas.openxmlformats.org/officeDocument/2006/relationships/vmlDrawing" Target="../drawings/vmlDrawing6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8.wmf"/><Relationship Id="rId3" Type="http://schemas.openxmlformats.org/officeDocument/2006/relationships/oleObject" Target="../embeddings/oleObject341.bin"/><Relationship Id="rId2" Type="http://schemas.openxmlformats.org/officeDocument/2006/relationships/image" Target="../media/image357.wmf"/><Relationship Id="rId1" Type="http://schemas.openxmlformats.org/officeDocument/2006/relationships/oleObject" Target="../embeddings/oleObject340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55.bin"/><Relationship Id="rId21" Type="http://schemas.openxmlformats.org/officeDocument/2006/relationships/notesSlide" Target="../notesSlides/notesSlide11.xml"/><Relationship Id="rId20" Type="http://schemas.openxmlformats.org/officeDocument/2006/relationships/vmlDrawing" Target="../drawings/vmlDrawing9.vml"/><Relationship Id="rId2" Type="http://schemas.openxmlformats.org/officeDocument/2006/relationships/image" Target="../media/image60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68.wmf"/><Relationship Id="rId17" Type="http://schemas.openxmlformats.org/officeDocument/2006/relationships/oleObject" Target="../embeddings/oleObject62.bin"/><Relationship Id="rId16" Type="http://schemas.openxmlformats.org/officeDocument/2006/relationships/image" Target="../media/image67.wmf"/><Relationship Id="rId15" Type="http://schemas.openxmlformats.org/officeDocument/2006/relationships/oleObject" Target="../embeddings/oleObject61.bin"/><Relationship Id="rId14" Type="http://schemas.openxmlformats.org/officeDocument/2006/relationships/image" Target="../media/image66.wmf"/><Relationship Id="rId13" Type="http://schemas.openxmlformats.org/officeDocument/2006/relationships/oleObject" Target="../embeddings/oleObject60.bin"/><Relationship Id="rId12" Type="http://schemas.openxmlformats.org/officeDocument/2006/relationships/image" Target="../media/image65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54.bin"/></Relationships>
</file>

<file path=ppt/slides/_rels/slide1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62.wmf"/><Relationship Id="rId7" Type="http://schemas.openxmlformats.org/officeDocument/2006/relationships/oleObject" Target="../embeddings/oleObject345.bin"/><Relationship Id="rId6" Type="http://schemas.openxmlformats.org/officeDocument/2006/relationships/image" Target="../media/image361.wmf"/><Relationship Id="rId5" Type="http://schemas.openxmlformats.org/officeDocument/2006/relationships/oleObject" Target="../embeddings/oleObject344.bin"/><Relationship Id="rId4" Type="http://schemas.openxmlformats.org/officeDocument/2006/relationships/image" Target="../media/image360.wmf"/><Relationship Id="rId3" Type="http://schemas.openxmlformats.org/officeDocument/2006/relationships/oleObject" Target="../embeddings/oleObject343.bin"/><Relationship Id="rId2" Type="http://schemas.openxmlformats.org/officeDocument/2006/relationships/image" Target="../media/image359.wmf"/><Relationship Id="rId11" Type="http://schemas.openxmlformats.org/officeDocument/2006/relationships/notesSlide" Target="../notesSlides/notesSlide119.xml"/><Relationship Id="rId10" Type="http://schemas.openxmlformats.org/officeDocument/2006/relationships/vmlDrawing" Target="../drawings/vmlDrawing62.vml"/><Relationship Id="rId1" Type="http://schemas.openxmlformats.org/officeDocument/2006/relationships/oleObject" Target="../embeddings/oleObject342.bin"/></Relationships>
</file>

<file path=ppt/slides/_rels/slide1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0.bin"/><Relationship Id="rId8" Type="http://schemas.openxmlformats.org/officeDocument/2006/relationships/image" Target="../media/image366.wmf"/><Relationship Id="rId7" Type="http://schemas.openxmlformats.org/officeDocument/2006/relationships/oleObject" Target="../embeddings/oleObject349.bin"/><Relationship Id="rId6" Type="http://schemas.openxmlformats.org/officeDocument/2006/relationships/image" Target="../media/image365.wmf"/><Relationship Id="rId5" Type="http://schemas.openxmlformats.org/officeDocument/2006/relationships/oleObject" Target="../embeddings/oleObject348.bin"/><Relationship Id="rId4" Type="http://schemas.openxmlformats.org/officeDocument/2006/relationships/image" Target="../media/image364.wmf"/><Relationship Id="rId3" Type="http://schemas.openxmlformats.org/officeDocument/2006/relationships/oleObject" Target="../embeddings/oleObject347.bin"/><Relationship Id="rId21" Type="http://schemas.openxmlformats.org/officeDocument/2006/relationships/notesSlide" Target="../notesSlides/notesSlide120.xml"/><Relationship Id="rId20" Type="http://schemas.openxmlformats.org/officeDocument/2006/relationships/vmlDrawing" Target="../drawings/vmlDrawing63.vml"/><Relationship Id="rId2" Type="http://schemas.openxmlformats.org/officeDocument/2006/relationships/image" Target="../media/image363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371.wmf"/><Relationship Id="rId17" Type="http://schemas.openxmlformats.org/officeDocument/2006/relationships/oleObject" Target="../embeddings/oleObject354.bin"/><Relationship Id="rId16" Type="http://schemas.openxmlformats.org/officeDocument/2006/relationships/image" Target="../media/image370.wmf"/><Relationship Id="rId15" Type="http://schemas.openxmlformats.org/officeDocument/2006/relationships/oleObject" Target="../embeddings/oleObject353.bin"/><Relationship Id="rId14" Type="http://schemas.openxmlformats.org/officeDocument/2006/relationships/image" Target="../media/image369.wmf"/><Relationship Id="rId13" Type="http://schemas.openxmlformats.org/officeDocument/2006/relationships/oleObject" Target="../embeddings/oleObject352.bin"/><Relationship Id="rId12" Type="http://schemas.openxmlformats.org/officeDocument/2006/relationships/image" Target="../media/image368.wmf"/><Relationship Id="rId11" Type="http://schemas.openxmlformats.org/officeDocument/2006/relationships/oleObject" Target="../embeddings/oleObject351.bin"/><Relationship Id="rId10" Type="http://schemas.openxmlformats.org/officeDocument/2006/relationships/image" Target="../media/image367.wmf"/><Relationship Id="rId1" Type="http://schemas.openxmlformats.org/officeDocument/2006/relationships/oleObject" Target="../embeddings/oleObject346.bin"/></Relationships>
</file>

<file path=ppt/slides/_rels/slide1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1.xml"/><Relationship Id="rId6" Type="http://schemas.openxmlformats.org/officeDocument/2006/relationships/vmlDrawing" Target="../drawings/vmlDrawing6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3.wmf"/><Relationship Id="rId3" Type="http://schemas.openxmlformats.org/officeDocument/2006/relationships/oleObject" Target="../embeddings/oleObject356.bin"/><Relationship Id="rId2" Type="http://schemas.openxmlformats.org/officeDocument/2006/relationships/image" Target="../media/image372.wmf"/><Relationship Id="rId1" Type="http://schemas.openxmlformats.org/officeDocument/2006/relationships/oleObject" Target="../embeddings/oleObject355.bin"/></Relationships>
</file>

<file path=ppt/slides/_rels/slide1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1.bin"/><Relationship Id="rId8" Type="http://schemas.openxmlformats.org/officeDocument/2006/relationships/image" Target="../media/image377.wmf"/><Relationship Id="rId7" Type="http://schemas.openxmlformats.org/officeDocument/2006/relationships/oleObject" Target="../embeddings/oleObject360.bin"/><Relationship Id="rId6" Type="http://schemas.openxmlformats.org/officeDocument/2006/relationships/image" Target="../media/image376.wmf"/><Relationship Id="rId5" Type="http://schemas.openxmlformats.org/officeDocument/2006/relationships/oleObject" Target="../embeddings/oleObject359.bin"/><Relationship Id="rId4" Type="http://schemas.openxmlformats.org/officeDocument/2006/relationships/image" Target="../media/image375.wmf"/><Relationship Id="rId3" Type="http://schemas.openxmlformats.org/officeDocument/2006/relationships/oleObject" Target="../embeddings/oleObject358.bin"/><Relationship Id="rId2" Type="http://schemas.openxmlformats.org/officeDocument/2006/relationships/image" Target="../media/image374.wmf"/><Relationship Id="rId17" Type="http://schemas.openxmlformats.org/officeDocument/2006/relationships/notesSlide" Target="../notesSlides/notesSlide122.xml"/><Relationship Id="rId16" Type="http://schemas.openxmlformats.org/officeDocument/2006/relationships/vmlDrawing" Target="../drawings/vmlDrawing65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80.wmf"/><Relationship Id="rId13" Type="http://schemas.openxmlformats.org/officeDocument/2006/relationships/oleObject" Target="../embeddings/oleObject363.bin"/><Relationship Id="rId12" Type="http://schemas.openxmlformats.org/officeDocument/2006/relationships/image" Target="../media/image379.wmf"/><Relationship Id="rId11" Type="http://schemas.openxmlformats.org/officeDocument/2006/relationships/oleObject" Target="../embeddings/oleObject362.bin"/><Relationship Id="rId10" Type="http://schemas.openxmlformats.org/officeDocument/2006/relationships/image" Target="../media/image378.wmf"/><Relationship Id="rId1" Type="http://schemas.openxmlformats.org/officeDocument/2006/relationships/oleObject" Target="../embeddings/oleObject357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72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71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70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69.wmf"/><Relationship Id="rId15" Type="http://schemas.openxmlformats.org/officeDocument/2006/relationships/notesSlide" Target="../notesSlides/notesSlide12.xml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74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73.wmf"/><Relationship Id="rId1" Type="http://schemas.openxmlformats.org/officeDocument/2006/relationships/oleObject" Target="../embeddings/oleObject6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9.wmf"/><Relationship Id="rId7" Type="http://schemas.openxmlformats.org/officeDocument/2006/relationships/oleObject" Target="../embeddings/oleObject72.bin"/><Relationship Id="rId6" Type="http://schemas.openxmlformats.org/officeDocument/2006/relationships/image" Target="../media/image78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7.wmf"/><Relationship Id="rId3" Type="http://schemas.openxmlformats.org/officeDocument/2006/relationships/oleObject" Target="../embeddings/oleObject70.bin"/><Relationship Id="rId2" Type="http://schemas.openxmlformats.org/officeDocument/2006/relationships/image" Target="../media/image76.wmf"/><Relationship Id="rId11" Type="http://schemas.openxmlformats.org/officeDocument/2006/relationships/notesSlide" Target="../notesSlides/notesSlide18.xml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69.bin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4.wmf"/><Relationship Id="rId7" Type="http://schemas.openxmlformats.org/officeDocument/2006/relationships/oleObject" Target="../embeddings/oleObject76.bin"/><Relationship Id="rId6" Type="http://schemas.openxmlformats.org/officeDocument/2006/relationships/image" Target="../media/image83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82.wmf"/><Relationship Id="rId3" Type="http://schemas.openxmlformats.org/officeDocument/2006/relationships/oleObject" Target="../embeddings/oleObject74.bin"/><Relationship Id="rId2" Type="http://schemas.openxmlformats.org/officeDocument/2006/relationships/image" Target="../media/image81.wmf"/><Relationship Id="rId11" Type="http://schemas.openxmlformats.org/officeDocument/2006/relationships/notesSlide" Target="../notesSlides/notesSlide20.xml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73.bin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6.wmf"/><Relationship Id="rId3" Type="http://schemas.openxmlformats.org/officeDocument/2006/relationships/oleObject" Target="../embeddings/oleObject78.bin"/><Relationship Id="rId2" Type="http://schemas.openxmlformats.org/officeDocument/2006/relationships/image" Target="../media/image85.wmf"/><Relationship Id="rId1" Type="http://schemas.openxmlformats.org/officeDocument/2006/relationships/oleObject" Target="../embeddings/oleObject77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3.bin"/><Relationship Id="rId8" Type="http://schemas.openxmlformats.org/officeDocument/2006/relationships/image" Target="../media/image90.wmf"/><Relationship Id="rId7" Type="http://schemas.openxmlformats.org/officeDocument/2006/relationships/oleObject" Target="../embeddings/oleObject82.bin"/><Relationship Id="rId6" Type="http://schemas.openxmlformats.org/officeDocument/2006/relationships/image" Target="../media/image89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88.wmf"/><Relationship Id="rId3" Type="http://schemas.openxmlformats.org/officeDocument/2006/relationships/oleObject" Target="../embeddings/oleObject80.bin"/><Relationship Id="rId21" Type="http://schemas.openxmlformats.org/officeDocument/2006/relationships/notesSlide" Target="../notesSlides/notesSlide23.xml"/><Relationship Id="rId20" Type="http://schemas.openxmlformats.org/officeDocument/2006/relationships/vmlDrawing" Target="../drawings/vmlDrawing14.vml"/><Relationship Id="rId2" Type="http://schemas.openxmlformats.org/officeDocument/2006/relationships/image" Target="../media/image87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95.wmf"/><Relationship Id="rId17" Type="http://schemas.openxmlformats.org/officeDocument/2006/relationships/oleObject" Target="../embeddings/oleObject87.bin"/><Relationship Id="rId16" Type="http://schemas.openxmlformats.org/officeDocument/2006/relationships/image" Target="../media/image94.wmf"/><Relationship Id="rId15" Type="http://schemas.openxmlformats.org/officeDocument/2006/relationships/oleObject" Target="../embeddings/oleObject86.bin"/><Relationship Id="rId14" Type="http://schemas.openxmlformats.org/officeDocument/2006/relationships/image" Target="../media/image93.wmf"/><Relationship Id="rId13" Type="http://schemas.openxmlformats.org/officeDocument/2006/relationships/oleObject" Target="../embeddings/oleObject85.bin"/><Relationship Id="rId12" Type="http://schemas.openxmlformats.org/officeDocument/2006/relationships/image" Target="../media/image92.wmf"/><Relationship Id="rId11" Type="http://schemas.openxmlformats.org/officeDocument/2006/relationships/oleObject" Target="../embeddings/oleObject84.bin"/><Relationship Id="rId10" Type="http://schemas.openxmlformats.org/officeDocument/2006/relationships/image" Target="../media/image91.wmf"/><Relationship Id="rId1" Type="http://schemas.openxmlformats.org/officeDocument/2006/relationships/oleObject" Target="../embeddings/oleObject79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2.bin"/><Relationship Id="rId8" Type="http://schemas.openxmlformats.org/officeDocument/2006/relationships/image" Target="../media/image99.wmf"/><Relationship Id="rId7" Type="http://schemas.openxmlformats.org/officeDocument/2006/relationships/oleObject" Target="../embeddings/oleObject91.bin"/><Relationship Id="rId6" Type="http://schemas.openxmlformats.org/officeDocument/2006/relationships/image" Target="../media/image98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97.wmf"/><Relationship Id="rId3" Type="http://schemas.openxmlformats.org/officeDocument/2006/relationships/oleObject" Target="../embeddings/oleObject89.bin"/><Relationship Id="rId2" Type="http://schemas.openxmlformats.org/officeDocument/2006/relationships/image" Target="../media/image96.wmf"/><Relationship Id="rId15" Type="http://schemas.openxmlformats.org/officeDocument/2006/relationships/notesSlide" Target="../notesSlides/notesSlide24.xml"/><Relationship Id="rId14" Type="http://schemas.openxmlformats.org/officeDocument/2006/relationships/vmlDrawing" Target="../drawings/vmlDrawing1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01.wmf"/><Relationship Id="rId11" Type="http://schemas.openxmlformats.org/officeDocument/2006/relationships/oleObject" Target="../embeddings/oleObject93.bin"/><Relationship Id="rId10" Type="http://schemas.openxmlformats.org/officeDocument/2006/relationships/image" Target="../media/image100.wmf"/><Relationship Id="rId1" Type="http://schemas.openxmlformats.org/officeDocument/2006/relationships/oleObject" Target="../embeddings/oleObject88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8.bin"/><Relationship Id="rId8" Type="http://schemas.openxmlformats.org/officeDocument/2006/relationships/image" Target="../media/image105.wmf"/><Relationship Id="rId7" Type="http://schemas.openxmlformats.org/officeDocument/2006/relationships/oleObject" Target="../embeddings/oleObject97.bin"/><Relationship Id="rId6" Type="http://schemas.openxmlformats.org/officeDocument/2006/relationships/image" Target="../media/image104.wmf"/><Relationship Id="rId5" Type="http://schemas.openxmlformats.org/officeDocument/2006/relationships/oleObject" Target="../embeddings/oleObject96.bin"/><Relationship Id="rId4" Type="http://schemas.openxmlformats.org/officeDocument/2006/relationships/image" Target="../media/image103.wmf"/><Relationship Id="rId3" Type="http://schemas.openxmlformats.org/officeDocument/2006/relationships/oleObject" Target="../embeddings/oleObject95.bin"/><Relationship Id="rId21" Type="http://schemas.openxmlformats.org/officeDocument/2006/relationships/notesSlide" Target="../notesSlides/notesSlide25.xml"/><Relationship Id="rId20" Type="http://schemas.openxmlformats.org/officeDocument/2006/relationships/vmlDrawing" Target="../drawings/vmlDrawing16.vml"/><Relationship Id="rId2" Type="http://schemas.openxmlformats.org/officeDocument/2006/relationships/image" Target="../media/image102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10.wmf"/><Relationship Id="rId17" Type="http://schemas.openxmlformats.org/officeDocument/2006/relationships/oleObject" Target="../embeddings/oleObject102.bin"/><Relationship Id="rId16" Type="http://schemas.openxmlformats.org/officeDocument/2006/relationships/image" Target="../media/image109.wmf"/><Relationship Id="rId15" Type="http://schemas.openxmlformats.org/officeDocument/2006/relationships/oleObject" Target="../embeddings/oleObject101.bin"/><Relationship Id="rId14" Type="http://schemas.openxmlformats.org/officeDocument/2006/relationships/image" Target="../media/image108.wmf"/><Relationship Id="rId13" Type="http://schemas.openxmlformats.org/officeDocument/2006/relationships/oleObject" Target="../embeddings/oleObject100.bin"/><Relationship Id="rId12" Type="http://schemas.openxmlformats.org/officeDocument/2006/relationships/image" Target="../media/image107.wmf"/><Relationship Id="rId11" Type="http://schemas.openxmlformats.org/officeDocument/2006/relationships/oleObject" Target="../embeddings/oleObject99.bin"/><Relationship Id="rId10" Type="http://schemas.openxmlformats.org/officeDocument/2006/relationships/image" Target="../media/image106.wmf"/><Relationship Id="rId1" Type="http://schemas.openxmlformats.org/officeDocument/2006/relationships/oleObject" Target="../embeddings/oleObject94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2.wmf"/><Relationship Id="rId3" Type="http://schemas.openxmlformats.org/officeDocument/2006/relationships/oleObject" Target="../embeddings/oleObject104.bin"/><Relationship Id="rId2" Type="http://schemas.openxmlformats.org/officeDocument/2006/relationships/image" Target="../media/image111.wmf"/><Relationship Id="rId1" Type="http://schemas.openxmlformats.org/officeDocument/2006/relationships/oleObject" Target="../embeddings/oleObject103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9.bin"/><Relationship Id="rId8" Type="http://schemas.openxmlformats.org/officeDocument/2006/relationships/image" Target="../media/image116.wmf"/><Relationship Id="rId7" Type="http://schemas.openxmlformats.org/officeDocument/2006/relationships/oleObject" Target="../embeddings/oleObject108.bin"/><Relationship Id="rId6" Type="http://schemas.openxmlformats.org/officeDocument/2006/relationships/image" Target="../media/image115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114.wmf"/><Relationship Id="rId3" Type="http://schemas.openxmlformats.org/officeDocument/2006/relationships/oleObject" Target="../embeddings/oleObject106.bin"/><Relationship Id="rId2" Type="http://schemas.openxmlformats.org/officeDocument/2006/relationships/image" Target="../media/image113.wmf"/><Relationship Id="rId15" Type="http://schemas.openxmlformats.org/officeDocument/2006/relationships/notesSlide" Target="../notesSlides/notesSlide33.xml"/><Relationship Id="rId14" Type="http://schemas.openxmlformats.org/officeDocument/2006/relationships/vmlDrawing" Target="../drawings/vmlDrawing18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18.wmf"/><Relationship Id="rId11" Type="http://schemas.openxmlformats.org/officeDocument/2006/relationships/oleObject" Target="../embeddings/oleObject110.bin"/><Relationship Id="rId10" Type="http://schemas.openxmlformats.org/officeDocument/2006/relationships/image" Target="../media/image117.wmf"/><Relationship Id="rId1" Type="http://schemas.openxmlformats.org/officeDocument/2006/relationships/oleObject" Target="../embeddings/oleObject105.bin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5.bin"/><Relationship Id="rId8" Type="http://schemas.openxmlformats.org/officeDocument/2006/relationships/image" Target="../media/image122.wmf"/><Relationship Id="rId7" Type="http://schemas.openxmlformats.org/officeDocument/2006/relationships/oleObject" Target="../embeddings/oleObject114.bin"/><Relationship Id="rId6" Type="http://schemas.openxmlformats.org/officeDocument/2006/relationships/image" Target="../media/image121.wmf"/><Relationship Id="rId5" Type="http://schemas.openxmlformats.org/officeDocument/2006/relationships/oleObject" Target="../embeddings/oleObject113.bin"/><Relationship Id="rId4" Type="http://schemas.openxmlformats.org/officeDocument/2006/relationships/image" Target="../media/image120.wmf"/><Relationship Id="rId3" Type="http://schemas.openxmlformats.org/officeDocument/2006/relationships/oleObject" Target="../embeddings/oleObject112.bin"/><Relationship Id="rId25" Type="http://schemas.openxmlformats.org/officeDocument/2006/relationships/notesSlide" Target="../notesSlides/notesSlide34.xml"/><Relationship Id="rId24" Type="http://schemas.openxmlformats.org/officeDocument/2006/relationships/vmlDrawing" Target="../drawings/vmlDrawing19.vml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129.wmf"/><Relationship Id="rId21" Type="http://schemas.openxmlformats.org/officeDocument/2006/relationships/oleObject" Target="../embeddings/oleObject121.bin"/><Relationship Id="rId20" Type="http://schemas.openxmlformats.org/officeDocument/2006/relationships/image" Target="../media/image128.wmf"/><Relationship Id="rId2" Type="http://schemas.openxmlformats.org/officeDocument/2006/relationships/image" Target="../media/image119.wmf"/><Relationship Id="rId19" Type="http://schemas.openxmlformats.org/officeDocument/2006/relationships/oleObject" Target="../embeddings/oleObject120.bin"/><Relationship Id="rId18" Type="http://schemas.openxmlformats.org/officeDocument/2006/relationships/image" Target="../media/image127.wmf"/><Relationship Id="rId17" Type="http://schemas.openxmlformats.org/officeDocument/2006/relationships/oleObject" Target="../embeddings/oleObject119.bin"/><Relationship Id="rId16" Type="http://schemas.openxmlformats.org/officeDocument/2006/relationships/image" Target="../media/image126.wmf"/><Relationship Id="rId15" Type="http://schemas.openxmlformats.org/officeDocument/2006/relationships/oleObject" Target="../embeddings/oleObject118.bin"/><Relationship Id="rId14" Type="http://schemas.openxmlformats.org/officeDocument/2006/relationships/image" Target="../media/image125.wmf"/><Relationship Id="rId13" Type="http://schemas.openxmlformats.org/officeDocument/2006/relationships/oleObject" Target="../embeddings/oleObject117.bin"/><Relationship Id="rId12" Type="http://schemas.openxmlformats.org/officeDocument/2006/relationships/image" Target="../media/image124.wmf"/><Relationship Id="rId11" Type="http://schemas.openxmlformats.org/officeDocument/2006/relationships/oleObject" Target="../embeddings/oleObject116.bin"/><Relationship Id="rId10" Type="http://schemas.openxmlformats.org/officeDocument/2006/relationships/image" Target="../media/image123.wmf"/><Relationship Id="rId1" Type="http://schemas.openxmlformats.org/officeDocument/2006/relationships/oleObject" Target="../embeddings/oleObject111.bin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vmlDrawing" Target="../drawings/vmlDrawing20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1.wmf"/><Relationship Id="rId2" Type="http://schemas.openxmlformats.org/officeDocument/2006/relationships/oleObject" Target="../embeddings/oleObject122.bin"/><Relationship Id="rId1" Type="http://schemas.openxmlformats.org/officeDocument/2006/relationships/image" Target="../media/image130.jpe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3.wmf"/><Relationship Id="rId3" Type="http://schemas.openxmlformats.org/officeDocument/2006/relationships/oleObject" Target="../embeddings/oleObject124.bin"/><Relationship Id="rId2" Type="http://schemas.openxmlformats.org/officeDocument/2006/relationships/image" Target="../media/image132.wmf"/><Relationship Id="rId1" Type="http://schemas.openxmlformats.org/officeDocument/2006/relationships/oleObject" Target="../embeddings/oleObject123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9.xml"/><Relationship Id="rId6" Type="http://schemas.openxmlformats.org/officeDocument/2006/relationships/vmlDrawing" Target="../drawings/vmlDrawing2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5.wmf"/><Relationship Id="rId3" Type="http://schemas.openxmlformats.org/officeDocument/2006/relationships/oleObject" Target="../embeddings/oleObject126.bin"/><Relationship Id="rId2" Type="http://schemas.openxmlformats.org/officeDocument/2006/relationships/image" Target="../media/image134.wmf"/><Relationship Id="rId1" Type="http://schemas.openxmlformats.org/officeDocument/2006/relationships/oleObject" Target="../embeddings/oleObject125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1.bin"/><Relationship Id="rId8" Type="http://schemas.openxmlformats.org/officeDocument/2006/relationships/image" Target="../media/image139.wmf"/><Relationship Id="rId7" Type="http://schemas.openxmlformats.org/officeDocument/2006/relationships/oleObject" Target="../embeddings/oleObject130.bin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129.bin"/><Relationship Id="rId4" Type="http://schemas.openxmlformats.org/officeDocument/2006/relationships/image" Target="../media/image137.wmf"/><Relationship Id="rId3" Type="http://schemas.openxmlformats.org/officeDocument/2006/relationships/oleObject" Target="../embeddings/oleObject128.bin"/><Relationship Id="rId2" Type="http://schemas.openxmlformats.org/officeDocument/2006/relationships/image" Target="../media/image136.wmf"/><Relationship Id="rId13" Type="http://schemas.openxmlformats.org/officeDocument/2006/relationships/notesSlide" Target="../notesSlides/notesSlide41.xml"/><Relationship Id="rId12" Type="http://schemas.openxmlformats.org/officeDocument/2006/relationships/vmlDrawing" Target="../drawings/vmlDrawing2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0.wmf"/><Relationship Id="rId1" Type="http://schemas.openxmlformats.org/officeDocument/2006/relationships/oleObject" Target="../embeddings/oleObject127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1.jpeg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3.xml"/><Relationship Id="rId6" Type="http://schemas.openxmlformats.org/officeDocument/2006/relationships/vmlDrawing" Target="../drawings/vmlDrawing2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3.wmf"/><Relationship Id="rId3" Type="http://schemas.openxmlformats.org/officeDocument/2006/relationships/oleObject" Target="../embeddings/oleObject133.bin"/><Relationship Id="rId2" Type="http://schemas.openxmlformats.org/officeDocument/2006/relationships/image" Target="../media/image142.wmf"/><Relationship Id="rId1" Type="http://schemas.openxmlformats.org/officeDocument/2006/relationships/oleObject" Target="../embeddings/oleObject132.bin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8.bin"/><Relationship Id="rId8" Type="http://schemas.openxmlformats.org/officeDocument/2006/relationships/image" Target="../media/image147.wmf"/><Relationship Id="rId7" Type="http://schemas.openxmlformats.org/officeDocument/2006/relationships/oleObject" Target="../embeddings/oleObject137.bin"/><Relationship Id="rId6" Type="http://schemas.openxmlformats.org/officeDocument/2006/relationships/image" Target="../media/image146.wmf"/><Relationship Id="rId5" Type="http://schemas.openxmlformats.org/officeDocument/2006/relationships/oleObject" Target="../embeddings/oleObject136.bin"/><Relationship Id="rId4" Type="http://schemas.openxmlformats.org/officeDocument/2006/relationships/image" Target="../media/image145.wmf"/><Relationship Id="rId3" Type="http://schemas.openxmlformats.org/officeDocument/2006/relationships/oleObject" Target="../embeddings/oleObject135.bin"/><Relationship Id="rId2" Type="http://schemas.openxmlformats.org/officeDocument/2006/relationships/image" Target="../media/image144.wmf"/><Relationship Id="rId15" Type="http://schemas.openxmlformats.org/officeDocument/2006/relationships/notesSlide" Target="../notesSlides/notesSlide44.xml"/><Relationship Id="rId14" Type="http://schemas.openxmlformats.org/officeDocument/2006/relationships/vmlDrawing" Target="../drawings/vmlDrawing2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49.wmf"/><Relationship Id="rId11" Type="http://schemas.openxmlformats.org/officeDocument/2006/relationships/oleObject" Target="../embeddings/oleObject139.bin"/><Relationship Id="rId10" Type="http://schemas.openxmlformats.org/officeDocument/2006/relationships/image" Target="../media/image148.wmf"/><Relationship Id="rId1" Type="http://schemas.openxmlformats.org/officeDocument/2006/relationships/oleObject" Target="../embeddings/oleObject134.bin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4.bin"/><Relationship Id="rId8" Type="http://schemas.openxmlformats.org/officeDocument/2006/relationships/image" Target="../media/image153.wmf"/><Relationship Id="rId7" Type="http://schemas.openxmlformats.org/officeDocument/2006/relationships/oleObject" Target="../embeddings/oleObject143.bin"/><Relationship Id="rId6" Type="http://schemas.openxmlformats.org/officeDocument/2006/relationships/image" Target="../media/image152.wmf"/><Relationship Id="rId5" Type="http://schemas.openxmlformats.org/officeDocument/2006/relationships/oleObject" Target="../embeddings/oleObject142.bin"/><Relationship Id="rId4" Type="http://schemas.openxmlformats.org/officeDocument/2006/relationships/image" Target="../media/image151.wmf"/><Relationship Id="rId3" Type="http://schemas.openxmlformats.org/officeDocument/2006/relationships/oleObject" Target="../embeddings/oleObject141.bin"/><Relationship Id="rId2" Type="http://schemas.openxmlformats.org/officeDocument/2006/relationships/image" Target="../media/image150.wmf"/><Relationship Id="rId13" Type="http://schemas.openxmlformats.org/officeDocument/2006/relationships/notesSlide" Target="../notesSlides/notesSlide45.xml"/><Relationship Id="rId12" Type="http://schemas.openxmlformats.org/officeDocument/2006/relationships/vmlDrawing" Target="../drawings/vmlDrawing26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4.wmf"/><Relationship Id="rId1" Type="http://schemas.openxmlformats.org/officeDocument/2006/relationships/oleObject" Target="../embeddings/oleObject140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5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8.wmf"/><Relationship Id="rId15" Type="http://schemas.openxmlformats.org/officeDocument/2006/relationships/notesSlide" Target="../notesSlides/notesSlide4.xml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9.xml"/><Relationship Id="rId6" Type="http://schemas.openxmlformats.org/officeDocument/2006/relationships/vmlDrawing" Target="../drawings/vmlDrawing2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7.wmf"/><Relationship Id="rId3" Type="http://schemas.openxmlformats.org/officeDocument/2006/relationships/oleObject" Target="../embeddings/oleObject146.bin"/><Relationship Id="rId2" Type="http://schemas.openxmlformats.org/officeDocument/2006/relationships/image" Target="../media/image156.wmf"/><Relationship Id="rId1" Type="http://schemas.openxmlformats.org/officeDocument/2006/relationships/oleObject" Target="../embeddings/oleObject145.bin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0.xml"/><Relationship Id="rId8" Type="http://schemas.openxmlformats.org/officeDocument/2006/relationships/vmlDrawing" Target="../drawings/vmlDrawing28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0.wmf"/><Relationship Id="rId5" Type="http://schemas.openxmlformats.org/officeDocument/2006/relationships/oleObject" Target="../embeddings/oleObject149.bin"/><Relationship Id="rId4" Type="http://schemas.openxmlformats.org/officeDocument/2006/relationships/image" Target="../media/image159.wmf"/><Relationship Id="rId3" Type="http://schemas.openxmlformats.org/officeDocument/2006/relationships/oleObject" Target="../embeddings/oleObject148.bin"/><Relationship Id="rId2" Type="http://schemas.openxmlformats.org/officeDocument/2006/relationships/image" Target="../media/image158.wmf"/><Relationship Id="rId1" Type="http://schemas.openxmlformats.org/officeDocument/2006/relationships/oleObject" Target="../embeddings/oleObject147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2.xml"/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1.wmf"/><Relationship Id="rId1" Type="http://schemas.openxmlformats.org/officeDocument/2006/relationships/oleObject" Target="../embeddings/oleObject150.bin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5.bin"/><Relationship Id="rId8" Type="http://schemas.openxmlformats.org/officeDocument/2006/relationships/image" Target="../media/image165.wmf"/><Relationship Id="rId7" Type="http://schemas.openxmlformats.org/officeDocument/2006/relationships/oleObject" Target="../embeddings/oleObject154.bin"/><Relationship Id="rId6" Type="http://schemas.openxmlformats.org/officeDocument/2006/relationships/image" Target="../media/image164.wmf"/><Relationship Id="rId5" Type="http://schemas.openxmlformats.org/officeDocument/2006/relationships/oleObject" Target="../embeddings/oleObject153.bin"/><Relationship Id="rId4" Type="http://schemas.openxmlformats.org/officeDocument/2006/relationships/image" Target="../media/image163.wmf"/><Relationship Id="rId3" Type="http://schemas.openxmlformats.org/officeDocument/2006/relationships/oleObject" Target="../embeddings/oleObject152.bin"/><Relationship Id="rId2" Type="http://schemas.openxmlformats.org/officeDocument/2006/relationships/image" Target="../media/image162.wmf"/><Relationship Id="rId15" Type="http://schemas.openxmlformats.org/officeDocument/2006/relationships/notesSlide" Target="../notesSlides/notesSlide54.xml"/><Relationship Id="rId14" Type="http://schemas.openxmlformats.org/officeDocument/2006/relationships/vmlDrawing" Target="../drawings/vmlDrawing30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67.wmf"/><Relationship Id="rId11" Type="http://schemas.openxmlformats.org/officeDocument/2006/relationships/oleObject" Target="../embeddings/oleObject156.bin"/><Relationship Id="rId10" Type="http://schemas.openxmlformats.org/officeDocument/2006/relationships/image" Target="../media/image166.wmf"/><Relationship Id="rId1" Type="http://schemas.openxmlformats.org/officeDocument/2006/relationships/oleObject" Target="../embeddings/oleObject151.bin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2.wmf"/><Relationship Id="rId8" Type="http://schemas.openxmlformats.org/officeDocument/2006/relationships/oleObject" Target="../embeddings/oleObject160.bin"/><Relationship Id="rId7" Type="http://schemas.openxmlformats.org/officeDocument/2006/relationships/image" Target="../media/image171.wmf"/><Relationship Id="rId6" Type="http://schemas.openxmlformats.org/officeDocument/2006/relationships/oleObject" Target="../embeddings/oleObject159.bin"/><Relationship Id="rId5" Type="http://schemas.openxmlformats.org/officeDocument/2006/relationships/image" Target="../media/image170.wmf"/><Relationship Id="rId4" Type="http://schemas.openxmlformats.org/officeDocument/2006/relationships/oleObject" Target="../embeddings/oleObject158.bin"/><Relationship Id="rId3" Type="http://schemas.openxmlformats.org/officeDocument/2006/relationships/image" Target="../media/image169.wmf"/><Relationship Id="rId22" Type="http://schemas.openxmlformats.org/officeDocument/2006/relationships/notesSlide" Target="../notesSlides/notesSlide55.xml"/><Relationship Id="rId21" Type="http://schemas.openxmlformats.org/officeDocument/2006/relationships/vmlDrawing" Target="../drawings/vmlDrawing31.vml"/><Relationship Id="rId20" Type="http://schemas.openxmlformats.org/officeDocument/2006/relationships/slideLayout" Target="../slideLayouts/slideLayout2.xml"/><Relationship Id="rId2" Type="http://schemas.openxmlformats.org/officeDocument/2006/relationships/oleObject" Target="../embeddings/oleObject157.bin"/><Relationship Id="rId19" Type="http://schemas.openxmlformats.org/officeDocument/2006/relationships/image" Target="../media/image177.wmf"/><Relationship Id="rId18" Type="http://schemas.openxmlformats.org/officeDocument/2006/relationships/oleObject" Target="../embeddings/oleObject165.bin"/><Relationship Id="rId17" Type="http://schemas.openxmlformats.org/officeDocument/2006/relationships/image" Target="../media/image176.wmf"/><Relationship Id="rId16" Type="http://schemas.openxmlformats.org/officeDocument/2006/relationships/oleObject" Target="../embeddings/oleObject164.bin"/><Relationship Id="rId15" Type="http://schemas.openxmlformats.org/officeDocument/2006/relationships/image" Target="../media/image175.wmf"/><Relationship Id="rId14" Type="http://schemas.openxmlformats.org/officeDocument/2006/relationships/oleObject" Target="../embeddings/oleObject163.bin"/><Relationship Id="rId13" Type="http://schemas.openxmlformats.org/officeDocument/2006/relationships/image" Target="../media/image174.wmf"/><Relationship Id="rId12" Type="http://schemas.openxmlformats.org/officeDocument/2006/relationships/oleObject" Target="../embeddings/oleObject162.bin"/><Relationship Id="rId11" Type="http://schemas.openxmlformats.org/officeDocument/2006/relationships/image" Target="../media/image173.wmf"/><Relationship Id="rId10" Type="http://schemas.openxmlformats.org/officeDocument/2006/relationships/oleObject" Target="../embeddings/oleObject161.bin"/><Relationship Id="rId1" Type="http://schemas.openxmlformats.org/officeDocument/2006/relationships/image" Target="../media/image168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0.bin"/><Relationship Id="rId8" Type="http://schemas.openxmlformats.org/officeDocument/2006/relationships/image" Target="../media/image181.wmf"/><Relationship Id="rId7" Type="http://schemas.openxmlformats.org/officeDocument/2006/relationships/oleObject" Target="../embeddings/oleObject169.bin"/><Relationship Id="rId6" Type="http://schemas.openxmlformats.org/officeDocument/2006/relationships/image" Target="../media/image180.wmf"/><Relationship Id="rId5" Type="http://schemas.openxmlformats.org/officeDocument/2006/relationships/oleObject" Target="../embeddings/oleObject168.bin"/><Relationship Id="rId4" Type="http://schemas.openxmlformats.org/officeDocument/2006/relationships/image" Target="../media/image179.wmf"/><Relationship Id="rId3" Type="http://schemas.openxmlformats.org/officeDocument/2006/relationships/oleObject" Target="../embeddings/oleObject167.bin"/><Relationship Id="rId2" Type="http://schemas.openxmlformats.org/officeDocument/2006/relationships/image" Target="../media/image178.wmf"/><Relationship Id="rId13" Type="http://schemas.openxmlformats.org/officeDocument/2006/relationships/notesSlide" Target="../notesSlides/notesSlide57.xml"/><Relationship Id="rId12" Type="http://schemas.openxmlformats.org/officeDocument/2006/relationships/vmlDrawing" Target="../drawings/vmlDrawing3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2.wmf"/><Relationship Id="rId1" Type="http://schemas.openxmlformats.org/officeDocument/2006/relationships/oleObject" Target="../embeddings/oleObject166.bin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5.bin"/><Relationship Id="rId8" Type="http://schemas.openxmlformats.org/officeDocument/2006/relationships/image" Target="../media/image186.wmf"/><Relationship Id="rId7" Type="http://schemas.openxmlformats.org/officeDocument/2006/relationships/oleObject" Target="../embeddings/oleObject174.bin"/><Relationship Id="rId6" Type="http://schemas.openxmlformats.org/officeDocument/2006/relationships/image" Target="../media/image185.wmf"/><Relationship Id="rId5" Type="http://schemas.openxmlformats.org/officeDocument/2006/relationships/oleObject" Target="../embeddings/oleObject173.bin"/><Relationship Id="rId4" Type="http://schemas.openxmlformats.org/officeDocument/2006/relationships/image" Target="../media/image184.wmf"/><Relationship Id="rId3" Type="http://schemas.openxmlformats.org/officeDocument/2006/relationships/oleObject" Target="../embeddings/oleObject172.bin"/><Relationship Id="rId2" Type="http://schemas.openxmlformats.org/officeDocument/2006/relationships/image" Target="../media/image183.wmf"/><Relationship Id="rId15" Type="http://schemas.openxmlformats.org/officeDocument/2006/relationships/notesSlide" Target="../notesSlides/notesSlide58.xml"/><Relationship Id="rId14" Type="http://schemas.openxmlformats.org/officeDocument/2006/relationships/vmlDrawing" Target="../drawings/vmlDrawing33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88.wmf"/><Relationship Id="rId11" Type="http://schemas.openxmlformats.org/officeDocument/2006/relationships/oleObject" Target="../embeddings/oleObject176.bin"/><Relationship Id="rId10" Type="http://schemas.openxmlformats.org/officeDocument/2006/relationships/image" Target="../media/image187.wmf"/><Relationship Id="rId1" Type="http://schemas.openxmlformats.org/officeDocument/2006/relationships/oleObject" Target="../embeddings/oleObject17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9.bin"/><Relationship Id="rId21" Type="http://schemas.openxmlformats.org/officeDocument/2006/relationships/notesSlide" Target="../notesSlides/notesSlide5.xml"/><Relationship Id="rId20" Type="http://schemas.openxmlformats.org/officeDocument/2006/relationships/vmlDrawing" Target="../drawings/vmlDrawing3.vml"/><Relationship Id="rId2" Type="http://schemas.openxmlformats.org/officeDocument/2006/relationships/image" Target="../media/image14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22.wmf"/><Relationship Id="rId17" Type="http://schemas.openxmlformats.org/officeDocument/2006/relationships/oleObject" Target="../embeddings/oleObject16.bin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15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8.bin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2.wmf"/><Relationship Id="rId7" Type="http://schemas.openxmlformats.org/officeDocument/2006/relationships/oleObject" Target="../embeddings/oleObject180.bin"/><Relationship Id="rId6" Type="http://schemas.openxmlformats.org/officeDocument/2006/relationships/image" Target="../media/image191.wmf"/><Relationship Id="rId5" Type="http://schemas.openxmlformats.org/officeDocument/2006/relationships/oleObject" Target="../embeddings/oleObject179.bin"/><Relationship Id="rId4" Type="http://schemas.openxmlformats.org/officeDocument/2006/relationships/image" Target="../media/image190.wmf"/><Relationship Id="rId3" Type="http://schemas.openxmlformats.org/officeDocument/2006/relationships/oleObject" Target="../embeddings/oleObject178.bin"/><Relationship Id="rId2" Type="http://schemas.openxmlformats.org/officeDocument/2006/relationships/image" Target="../media/image189.wmf"/><Relationship Id="rId11" Type="http://schemas.openxmlformats.org/officeDocument/2006/relationships/notesSlide" Target="../notesSlides/notesSlide59.xml"/><Relationship Id="rId10" Type="http://schemas.openxmlformats.org/officeDocument/2006/relationships/vmlDrawing" Target="../drawings/vmlDrawing34.vml"/><Relationship Id="rId1" Type="http://schemas.openxmlformats.org/officeDocument/2006/relationships/oleObject" Target="../embeddings/oleObject177.bin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5.bin"/><Relationship Id="rId8" Type="http://schemas.openxmlformats.org/officeDocument/2006/relationships/image" Target="../media/image196.wmf"/><Relationship Id="rId7" Type="http://schemas.openxmlformats.org/officeDocument/2006/relationships/oleObject" Target="../embeddings/oleObject184.bin"/><Relationship Id="rId6" Type="http://schemas.openxmlformats.org/officeDocument/2006/relationships/image" Target="../media/image195.wmf"/><Relationship Id="rId5" Type="http://schemas.openxmlformats.org/officeDocument/2006/relationships/oleObject" Target="../embeddings/oleObject183.bin"/><Relationship Id="rId4" Type="http://schemas.openxmlformats.org/officeDocument/2006/relationships/image" Target="../media/image194.wmf"/><Relationship Id="rId3" Type="http://schemas.openxmlformats.org/officeDocument/2006/relationships/oleObject" Target="../embeddings/oleObject182.bin"/><Relationship Id="rId2" Type="http://schemas.openxmlformats.org/officeDocument/2006/relationships/image" Target="../media/image193.wmf"/><Relationship Id="rId17" Type="http://schemas.openxmlformats.org/officeDocument/2006/relationships/notesSlide" Target="../notesSlides/notesSlide61.xml"/><Relationship Id="rId16" Type="http://schemas.openxmlformats.org/officeDocument/2006/relationships/vmlDrawing" Target="../drawings/vmlDrawing35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99.wmf"/><Relationship Id="rId13" Type="http://schemas.openxmlformats.org/officeDocument/2006/relationships/oleObject" Target="../embeddings/oleObject187.bin"/><Relationship Id="rId12" Type="http://schemas.openxmlformats.org/officeDocument/2006/relationships/image" Target="../media/image198.wmf"/><Relationship Id="rId11" Type="http://schemas.openxmlformats.org/officeDocument/2006/relationships/oleObject" Target="../embeddings/oleObject186.bin"/><Relationship Id="rId10" Type="http://schemas.openxmlformats.org/officeDocument/2006/relationships/image" Target="../media/image197.wmf"/><Relationship Id="rId1" Type="http://schemas.openxmlformats.org/officeDocument/2006/relationships/oleObject" Target="../embeddings/oleObject181.bin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5.xml"/><Relationship Id="rId6" Type="http://schemas.openxmlformats.org/officeDocument/2006/relationships/vmlDrawing" Target="../drawings/vmlDrawing3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1.wmf"/><Relationship Id="rId3" Type="http://schemas.openxmlformats.org/officeDocument/2006/relationships/oleObject" Target="../embeddings/oleObject189.bin"/><Relationship Id="rId2" Type="http://schemas.openxmlformats.org/officeDocument/2006/relationships/image" Target="../media/image200.wmf"/><Relationship Id="rId1" Type="http://schemas.openxmlformats.org/officeDocument/2006/relationships/oleObject" Target="../embeddings/oleObject188.bin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4.bin"/><Relationship Id="rId8" Type="http://schemas.openxmlformats.org/officeDocument/2006/relationships/image" Target="../media/image205.wmf"/><Relationship Id="rId7" Type="http://schemas.openxmlformats.org/officeDocument/2006/relationships/oleObject" Target="../embeddings/oleObject193.bin"/><Relationship Id="rId6" Type="http://schemas.openxmlformats.org/officeDocument/2006/relationships/image" Target="../media/image204.wmf"/><Relationship Id="rId5" Type="http://schemas.openxmlformats.org/officeDocument/2006/relationships/oleObject" Target="../embeddings/oleObject192.bin"/><Relationship Id="rId4" Type="http://schemas.openxmlformats.org/officeDocument/2006/relationships/image" Target="../media/image203.wmf"/><Relationship Id="rId3" Type="http://schemas.openxmlformats.org/officeDocument/2006/relationships/oleObject" Target="../embeddings/oleObject191.bin"/><Relationship Id="rId2" Type="http://schemas.openxmlformats.org/officeDocument/2006/relationships/image" Target="../media/image202.wmf"/><Relationship Id="rId19" Type="http://schemas.openxmlformats.org/officeDocument/2006/relationships/notesSlide" Target="../notesSlides/notesSlide66.xml"/><Relationship Id="rId18" Type="http://schemas.openxmlformats.org/officeDocument/2006/relationships/vmlDrawing" Target="../drawings/vmlDrawing37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09.wmf"/><Relationship Id="rId15" Type="http://schemas.openxmlformats.org/officeDocument/2006/relationships/oleObject" Target="../embeddings/oleObject197.bin"/><Relationship Id="rId14" Type="http://schemas.openxmlformats.org/officeDocument/2006/relationships/image" Target="../media/image208.wmf"/><Relationship Id="rId13" Type="http://schemas.openxmlformats.org/officeDocument/2006/relationships/oleObject" Target="../embeddings/oleObject196.bin"/><Relationship Id="rId12" Type="http://schemas.openxmlformats.org/officeDocument/2006/relationships/image" Target="../media/image207.wmf"/><Relationship Id="rId11" Type="http://schemas.openxmlformats.org/officeDocument/2006/relationships/oleObject" Target="../embeddings/oleObject195.bin"/><Relationship Id="rId10" Type="http://schemas.openxmlformats.org/officeDocument/2006/relationships/image" Target="../media/image206.wmf"/><Relationship Id="rId1" Type="http://schemas.openxmlformats.org/officeDocument/2006/relationships/oleObject" Target="../embeddings/oleObject190.bin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3.wmf"/><Relationship Id="rId7" Type="http://schemas.openxmlformats.org/officeDocument/2006/relationships/oleObject" Target="../embeddings/oleObject201.bin"/><Relationship Id="rId6" Type="http://schemas.openxmlformats.org/officeDocument/2006/relationships/image" Target="../media/image212.wmf"/><Relationship Id="rId5" Type="http://schemas.openxmlformats.org/officeDocument/2006/relationships/oleObject" Target="../embeddings/oleObject200.bin"/><Relationship Id="rId4" Type="http://schemas.openxmlformats.org/officeDocument/2006/relationships/image" Target="../media/image211.wmf"/><Relationship Id="rId3" Type="http://schemas.openxmlformats.org/officeDocument/2006/relationships/oleObject" Target="../embeddings/oleObject199.bin"/><Relationship Id="rId2" Type="http://schemas.openxmlformats.org/officeDocument/2006/relationships/image" Target="../media/image210.wmf"/><Relationship Id="rId11" Type="http://schemas.openxmlformats.org/officeDocument/2006/relationships/notesSlide" Target="../notesSlides/notesSlide67.xml"/><Relationship Id="rId10" Type="http://schemas.openxmlformats.org/officeDocument/2006/relationships/vmlDrawing" Target="../drawings/vmlDrawing38.vml"/><Relationship Id="rId1" Type="http://schemas.openxmlformats.org/officeDocument/2006/relationships/oleObject" Target="../embeddings/oleObject198.bin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6.bin"/><Relationship Id="rId8" Type="http://schemas.openxmlformats.org/officeDocument/2006/relationships/image" Target="../media/image217.wmf"/><Relationship Id="rId7" Type="http://schemas.openxmlformats.org/officeDocument/2006/relationships/oleObject" Target="../embeddings/oleObject205.bin"/><Relationship Id="rId6" Type="http://schemas.openxmlformats.org/officeDocument/2006/relationships/image" Target="../media/image216.wmf"/><Relationship Id="rId5" Type="http://schemas.openxmlformats.org/officeDocument/2006/relationships/oleObject" Target="../embeddings/oleObject204.bin"/><Relationship Id="rId4" Type="http://schemas.openxmlformats.org/officeDocument/2006/relationships/image" Target="../media/image215.wmf"/><Relationship Id="rId3" Type="http://schemas.openxmlformats.org/officeDocument/2006/relationships/oleObject" Target="../embeddings/oleObject203.bin"/><Relationship Id="rId2" Type="http://schemas.openxmlformats.org/officeDocument/2006/relationships/image" Target="../media/image214.wmf"/><Relationship Id="rId13" Type="http://schemas.openxmlformats.org/officeDocument/2006/relationships/notesSlide" Target="../notesSlides/notesSlide68.xml"/><Relationship Id="rId12" Type="http://schemas.openxmlformats.org/officeDocument/2006/relationships/vmlDrawing" Target="../drawings/vmlDrawing39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8.wmf"/><Relationship Id="rId1" Type="http://schemas.openxmlformats.org/officeDocument/2006/relationships/oleObject" Target="../embeddings/oleObject202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4.wmf"/><Relationship Id="rId39" Type="http://schemas.openxmlformats.org/officeDocument/2006/relationships/notesSlide" Target="../notesSlides/notesSlide6.xml"/><Relationship Id="rId38" Type="http://schemas.openxmlformats.org/officeDocument/2006/relationships/vmlDrawing" Target="../drawings/vmlDrawing4.vml"/><Relationship Id="rId37" Type="http://schemas.openxmlformats.org/officeDocument/2006/relationships/slideLayout" Target="../slideLayouts/slideLayout2.xml"/><Relationship Id="rId36" Type="http://schemas.openxmlformats.org/officeDocument/2006/relationships/image" Target="../media/image40.wmf"/><Relationship Id="rId35" Type="http://schemas.openxmlformats.org/officeDocument/2006/relationships/oleObject" Target="../embeddings/oleObject34.bin"/><Relationship Id="rId34" Type="http://schemas.openxmlformats.org/officeDocument/2006/relationships/image" Target="../media/image39.wmf"/><Relationship Id="rId33" Type="http://schemas.openxmlformats.org/officeDocument/2006/relationships/oleObject" Target="../embeddings/oleObject33.bin"/><Relationship Id="rId32" Type="http://schemas.openxmlformats.org/officeDocument/2006/relationships/image" Target="../media/image38.wmf"/><Relationship Id="rId31" Type="http://schemas.openxmlformats.org/officeDocument/2006/relationships/oleObject" Target="../embeddings/oleObject32.bin"/><Relationship Id="rId30" Type="http://schemas.openxmlformats.org/officeDocument/2006/relationships/image" Target="../media/image37.wmf"/><Relationship Id="rId3" Type="http://schemas.openxmlformats.org/officeDocument/2006/relationships/oleObject" Target="../embeddings/oleObject18.bin"/><Relationship Id="rId29" Type="http://schemas.openxmlformats.org/officeDocument/2006/relationships/oleObject" Target="../embeddings/oleObject31.bin"/><Relationship Id="rId28" Type="http://schemas.openxmlformats.org/officeDocument/2006/relationships/image" Target="../media/image36.wmf"/><Relationship Id="rId27" Type="http://schemas.openxmlformats.org/officeDocument/2006/relationships/oleObject" Target="../embeddings/oleObject30.bin"/><Relationship Id="rId26" Type="http://schemas.openxmlformats.org/officeDocument/2006/relationships/image" Target="../media/image35.wmf"/><Relationship Id="rId25" Type="http://schemas.openxmlformats.org/officeDocument/2006/relationships/oleObject" Target="../embeddings/oleObject29.bin"/><Relationship Id="rId24" Type="http://schemas.openxmlformats.org/officeDocument/2006/relationships/image" Target="../media/image34.wmf"/><Relationship Id="rId23" Type="http://schemas.openxmlformats.org/officeDocument/2006/relationships/oleObject" Target="../embeddings/oleObject28.bin"/><Relationship Id="rId22" Type="http://schemas.openxmlformats.org/officeDocument/2006/relationships/image" Target="../media/image33.wmf"/><Relationship Id="rId21" Type="http://schemas.openxmlformats.org/officeDocument/2006/relationships/oleObject" Target="../embeddings/oleObject27.bin"/><Relationship Id="rId20" Type="http://schemas.openxmlformats.org/officeDocument/2006/relationships/image" Target="../media/image32.wmf"/><Relationship Id="rId2" Type="http://schemas.openxmlformats.org/officeDocument/2006/relationships/image" Target="../media/image23.wmf"/><Relationship Id="rId19" Type="http://schemas.openxmlformats.org/officeDocument/2006/relationships/oleObject" Target="../embeddings/oleObject26.bin"/><Relationship Id="rId18" Type="http://schemas.openxmlformats.org/officeDocument/2006/relationships/image" Target="../media/image31.wmf"/><Relationship Id="rId17" Type="http://schemas.openxmlformats.org/officeDocument/2006/relationships/oleObject" Target="../embeddings/oleObject25.bin"/><Relationship Id="rId16" Type="http://schemas.openxmlformats.org/officeDocument/2006/relationships/image" Target="../media/image30.wmf"/><Relationship Id="rId15" Type="http://schemas.openxmlformats.org/officeDocument/2006/relationships/oleObject" Target="../embeddings/oleObject24.bin"/><Relationship Id="rId14" Type="http://schemas.openxmlformats.org/officeDocument/2006/relationships/image" Target="../media/image29.wmf"/><Relationship Id="rId13" Type="http://schemas.openxmlformats.org/officeDocument/2006/relationships/oleObject" Target="../embeddings/oleObject23.bin"/><Relationship Id="rId12" Type="http://schemas.openxmlformats.org/officeDocument/2006/relationships/image" Target="../media/image28.wmf"/><Relationship Id="rId11" Type="http://schemas.openxmlformats.org/officeDocument/2006/relationships/oleObject" Target="../embeddings/oleObject22.bin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17.bin"/></Relationships>
</file>

<file path=ppt/slides/_rels/slide7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9.xml"/><Relationship Id="rId4" Type="http://schemas.openxmlformats.org/officeDocument/2006/relationships/vmlDrawing" Target="../drawings/vmlDrawing4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9.wmf"/><Relationship Id="rId1" Type="http://schemas.openxmlformats.org/officeDocument/2006/relationships/oleObject" Target="../embeddings/oleObject207.bin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1.xml"/><Relationship Id="rId4" Type="http://schemas.openxmlformats.org/officeDocument/2006/relationships/vmlDrawing" Target="../drawings/vmlDrawing4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0.wmf"/><Relationship Id="rId1" Type="http://schemas.openxmlformats.org/officeDocument/2006/relationships/oleObject" Target="../embeddings/oleObject208.bin"/></Relationships>
</file>

<file path=ppt/slides/_rels/slide7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2.xml"/><Relationship Id="rId4" Type="http://schemas.openxmlformats.org/officeDocument/2006/relationships/vmlDrawing" Target="../drawings/vmlDrawing4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1.wmf"/><Relationship Id="rId1" Type="http://schemas.openxmlformats.org/officeDocument/2006/relationships/oleObject" Target="../embeddings/oleObject209.bin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4.bin"/><Relationship Id="rId8" Type="http://schemas.openxmlformats.org/officeDocument/2006/relationships/image" Target="../media/image225.wmf"/><Relationship Id="rId7" Type="http://schemas.openxmlformats.org/officeDocument/2006/relationships/oleObject" Target="../embeddings/oleObject213.bin"/><Relationship Id="rId6" Type="http://schemas.openxmlformats.org/officeDocument/2006/relationships/image" Target="../media/image224.wmf"/><Relationship Id="rId5" Type="http://schemas.openxmlformats.org/officeDocument/2006/relationships/oleObject" Target="../embeddings/oleObject212.bin"/><Relationship Id="rId4" Type="http://schemas.openxmlformats.org/officeDocument/2006/relationships/image" Target="../media/image223.wmf"/><Relationship Id="rId3" Type="http://schemas.openxmlformats.org/officeDocument/2006/relationships/oleObject" Target="../embeddings/oleObject211.bin"/><Relationship Id="rId2" Type="http://schemas.openxmlformats.org/officeDocument/2006/relationships/image" Target="../media/image222.wmf"/><Relationship Id="rId15" Type="http://schemas.openxmlformats.org/officeDocument/2006/relationships/notesSlide" Target="../notesSlides/notesSlide73.xml"/><Relationship Id="rId14" Type="http://schemas.openxmlformats.org/officeDocument/2006/relationships/vmlDrawing" Target="../drawings/vmlDrawing43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27.wmf"/><Relationship Id="rId11" Type="http://schemas.openxmlformats.org/officeDocument/2006/relationships/oleObject" Target="../embeddings/oleObject215.bin"/><Relationship Id="rId10" Type="http://schemas.openxmlformats.org/officeDocument/2006/relationships/image" Target="../media/image226.wmf"/><Relationship Id="rId1" Type="http://schemas.openxmlformats.org/officeDocument/2006/relationships/oleObject" Target="../embeddings/oleObject210.bin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0.bin"/><Relationship Id="rId8" Type="http://schemas.openxmlformats.org/officeDocument/2006/relationships/image" Target="../media/image231.wmf"/><Relationship Id="rId7" Type="http://schemas.openxmlformats.org/officeDocument/2006/relationships/oleObject" Target="../embeddings/oleObject219.bin"/><Relationship Id="rId6" Type="http://schemas.openxmlformats.org/officeDocument/2006/relationships/image" Target="../media/image230.wmf"/><Relationship Id="rId5" Type="http://schemas.openxmlformats.org/officeDocument/2006/relationships/oleObject" Target="../embeddings/oleObject218.bin"/><Relationship Id="rId4" Type="http://schemas.openxmlformats.org/officeDocument/2006/relationships/image" Target="../media/image229.wmf"/><Relationship Id="rId3" Type="http://schemas.openxmlformats.org/officeDocument/2006/relationships/oleObject" Target="../embeddings/oleObject217.bin"/><Relationship Id="rId2" Type="http://schemas.openxmlformats.org/officeDocument/2006/relationships/image" Target="../media/image228.wmf"/><Relationship Id="rId13" Type="http://schemas.openxmlformats.org/officeDocument/2006/relationships/notesSlide" Target="../notesSlides/notesSlide74.xml"/><Relationship Id="rId12" Type="http://schemas.openxmlformats.org/officeDocument/2006/relationships/vmlDrawing" Target="../drawings/vmlDrawing4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2.wmf"/><Relationship Id="rId1" Type="http://schemas.openxmlformats.org/officeDocument/2006/relationships/oleObject" Target="../embeddings/oleObject216.bin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5.bin"/><Relationship Id="rId8" Type="http://schemas.openxmlformats.org/officeDocument/2006/relationships/image" Target="../media/image236.wmf"/><Relationship Id="rId7" Type="http://schemas.openxmlformats.org/officeDocument/2006/relationships/oleObject" Target="../embeddings/oleObject224.bin"/><Relationship Id="rId6" Type="http://schemas.openxmlformats.org/officeDocument/2006/relationships/image" Target="../media/image235.wmf"/><Relationship Id="rId5" Type="http://schemas.openxmlformats.org/officeDocument/2006/relationships/oleObject" Target="../embeddings/oleObject223.bin"/><Relationship Id="rId4" Type="http://schemas.openxmlformats.org/officeDocument/2006/relationships/image" Target="../media/image234.wmf"/><Relationship Id="rId3" Type="http://schemas.openxmlformats.org/officeDocument/2006/relationships/oleObject" Target="../embeddings/oleObject222.bin"/><Relationship Id="rId21" Type="http://schemas.openxmlformats.org/officeDocument/2006/relationships/notesSlide" Target="../notesSlides/notesSlide75.xml"/><Relationship Id="rId20" Type="http://schemas.openxmlformats.org/officeDocument/2006/relationships/vmlDrawing" Target="../drawings/vmlDrawing45.vml"/><Relationship Id="rId2" Type="http://schemas.openxmlformats.org/officeDocument/2006/relationships/image" Target="../media/image233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241.wmf"/><Relationship Id="rId17" Type="http://schemas.openxmlformats.org/officeDocument/2006/relationships/oleObject" Target="../embeddings/oleObject229.bin"/><Relationship Id="rId16" Type="http://schemas.openxmlformats.org/officeDocument/2006/relationships/image" Target="../media/image240.wmf"/><Relationship Id="rId15" Type="http://schemas.openxmlformats.org/officeDocument/2006/relationships/oleObject" Target="../embeddings/oleObject228.bin"/><Relationship Id="rId14" Type="http://schemas.openxmlformats.org/officeDocument/2006/relationships/image" Target="../media/image239.wmf"/><Relationship Id="rId13" Type="http://schemas.openxmlformats.org/officeDocument/2006/relationships/oleObject" Target="../embeddings/oleObject227.bin"/><Relationship Id="rId12" Type="http://schemas.openxmlformats.org/officeDocument/2006/relationships/image" Target="../media/image238.wmf"/><Relationship Id="rId11" Type="http://schemas.openxmlformats.org/officeDocument/2006/relationships/oleObject" Target="../embeddings/oleObject226.bin"/><Relationship Id="rId10" Type="http://schemas.openxmlformats.org/officeDocument/2006/relationships/image" Target="../media/image237.wmf"/><Relationship Id="rId1" Type="http://schemas.openxmlformats.org/officeDocument/2006/relationships/oleObject" Target="../embeddings/oleObject221.bin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4.bin"/><Relationship Id="rId8" Type="http://schemas.openxmlformats.org/officeDocument/2006/relationships/image" Target="../media/image245.wmf"/><Relationship Id="rId7" Type="http://schemas.openxmlformats.org/officeDocument/2006/relationships/oleObject" Target="../embeddings/oleObject233.bin"/><Relationship Id="rId6" Type="http://schemas.openxmlformats.org/officeDocument/2006/relationships/image" Target="../media/image244.wmf"/><Relationship Id="rId5" Type="http://schemas.openxmlformats.org/officeDocument/2006/relationships/oleObject" Target="../embeddings/oleObject232.bin"/><Relationship Id="rId4" Type="http://schemas.openxmlformats.org/officeDocument/2006/relationships/image" Target="../media/image243.wmf"/><Relationship Id="rId3" Type="http://schemas.openxmlformats.org/officeDocument/2006/relationships/oleObject" Target="../embeddings/oleObject231.bin"/><Relationship Id="rId2" Type="http://schemas.openxmlformats.org/officeDocument/2006/relationships/image" Target="../media/image242.wmf"/><Relationship Id="rId17" Type="http://schemas.openxmlformats.org/officeDocument/2006/relationships/notesSlide" Target="../notesSlides/notesSlide76.xml"/><Relationship Id="rId16" Type="http://schemas.openxmlformats.org/officeDocument/2006/relationships/vmlDrawing" Target="../drawings/vmlDrawing46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48.wmf"/><Relationship Id="rId13" Type="http://schemas.openxmlformats.org/officeDocument/2006/relationships/oleObject" Target="../embeddings/oleObject236.bin"/><Relationship Id="rId12" Type="http://schemas.openxmlformats.org/officeDocument/2006/relationships/image" Target="../media/image247.wmf"/><Relationship Id="rId11" Type="http://schemas.openxmlformats.org/officeDocument/2006/relationships/oleObject" Target="../embeddings/oleObject235.bin"/><Relationship Id="rId10" Type="http://schemas.openxmlformats.org/officeDocument/2006/relationships/image" Target="../media/image246.wmf"/><Relationship Id="rId1" Type="http://schemas.openxmlformats.org/officeDocument/2006/relationships/oleObject" Target="../embeddings/oleObject230.bin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7.xml"/><Relationship Id="rId8" Type="http://schemas.openxmlformats.org/officeDocument/2006/relationships/vmlDrawing" Target="../drawings/vmlDrawing4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1.wmf"/><Relationship Id="rId5" Type="http://schemas.openxmlformats.org/officeDocument/2006/relationships/oleObject" Target="../embeddings/oleObject239.bin"/><Relationship Id="rId4" Type="http://schemas.openxmlformats.org/officeDocument/2006/relationships/image" Target="../media/image250.wmf"/><Relationship Id="rId3" Type="http://schemas.openxmlformats.org/officeDocument/2006/relationships/oleObject" Target="../embeddings/oleObject238.bin"/><Relationship Id="rId2" Type="http://schemas.openxmlformats.org/officeDocument/2006/relationships/image" Target="../media/image249.wmf"/><Relationship Id="rId1" Type="http://schemas.openxmlformats.org/officeDocument/2006/relationships/oleObject" Target="../embeddings/oleObject237.bin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4.bin"/><Relationship Id="rId8" Type="http://schemas.openxmlformats.org/officeDocument/2006/relationships/image" Target="../media/image255.wmf"/><Relationship Id="rId7" Type="http://schemas.openxmlformats.org/officeDocument/2006/relationships/oleObject" Target="../embeddings/oleObject243.bin"/><Relationship Id="rId6" Type="http://schemas.openxmlformats.org/officeDocument/2006/relationships/image" Target="../media/image254.wmf"/><Relationship Id="rId5" Type="http://schemas.openxmlformats.org/officeDocument/2006/relationships/oleObject" Target="../embeddings/oleObject242.bin"/><Relationship Id="rId4" Type="http://schemas.openxmlformats.org/officeDocument/2006/relationships/image" Target="../media/image253.wmf"/><Relationship Id="rId3" Type="http://schemas.openxmlformats.org/officeDocument/2006/relationships/oleObject" Target="../embeddings/oleObject241.bin"/><Relationship Id="rId29" Type="http://schemas.openxmlformats.org/officeDocument/2006/relationships/notesSlide" Target="../notesSlides/notesSlide78.xml"/><Relationship Id="rId28" Type="http://schemas.openxmlformats.org/officeDocument/2006/relationships/vmlDrawing" Target="../drawings/vmlDrawing48.v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264.wmf"/><Relationship Id="rId25" Type="http://schemas.openxmlformats.org/officeDocument/2006/relationships/oleObject" Target="../embeddings/oleObject252.bin"/><Relationship Id="rId24" Type="http://schemas.openxmlformats.org/officeDocument/2006/relationships/image" Target="../media/image263.wmf"/><Relationship Id="rId23" Type="http://schemas.openxmlformats.org/officeDocument/2006/relationships/oleObject" Target="../embeddings/oleObject251.bin"/><Relationship Id="rId22" Type="http://schemas.openxmlformats.org/officeDocument/2006/relationships/image" Target="../media/image262.wmf"/><Relationship Id="rId21" Type="http://schemas.openxmlformats.org/officeDocument/2006/relationships/oleObject" Target="../embeddings/oleObject250.bin"/><Relationship Id="rId20" Type="http://schemas.openxmlformats.org/officeDocument/2006/relationships/image" Target="../media/image261.wmf"/><Relationship Id="rId2" Type="http://schemas.openxmlformats.org/officeDocument/2006/relationships/image" Target="../media/image252.wmf"/><Relationship Id="rId19" Type="http://schemas.openxmlformats.org/officeDocument/2006/relationships/oleObject" Target="../embeddings/oleObject249.bin"/><Relationship Id="rId18" Type="http://schemas.openxmlformats.org/officeDocument/2006/relationships/image" Target="../media/image260.wmf"/><Relationship Id="rId17" Type="http://schemas.openxmlformats.org/officeDocument/2006/relationships/oleObject" Target="../embeddings/oleObject248.bin"/><Relationship Id="rId16" Type="http://schemas.openxmlformats.org/officeDocument/2006/relationships/image" Target="../media/image259.wmf"/><Relationship Id="rId15" Type="http://schemas.openxmlformats.org/officeDocument/2006/relationships/oleObject" Target="../embeddings/oleObject247.bin"/><Relationship Id="rId14" Type="http://schemas.openxmlformats.org/officeDocument/2006/relationships/image" Target="../media/image258.wmf"/><Relationship Id="rId13" Type="http://schemas.openxmlformats.org/officeDocument/2006/relationships/oleObject" Target="../embeddings/oleObject246.bin"/><Relationship Id="rId12" Type="http://schemas.openxmlformats.org/officeDocument/2006/relationships/image" Target="../media/image257.wmf"/><Relationship Id="rId11" Type="http://schemas.openxmlformats.org/officeDocument/2006/relationships/oleObject" Target="../embeddings/oleObject245.bin"/><Relationship Id="rId10" Type="http://schemas.openxmlformats.org/officeDocument/2006/relationships/image" Target="../media/image256.wmf"/><Relationship Id="rId1" Type="http://schemas.openxmlformats.org/officeDocument/2006/relationships/oleObject" Target="../embeddings/oleObject24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1.wmf"/><Relationship Id="rId19" Type="http://schemas.openxmlformats.org/officeDocument/2006/relationships/notesSlide" Target="../notesSlides/notesSlide7.xml"/><Relationship Id="rId18" Type="http://schemas.openxmlformats.org/officeDocument/2006/relationships/vmlDrawing" Target="../drawings/vmlDrawing5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48.wmf"/><Relationship Id="rId15" Type="http://schemas.openxmlformats.org/officeDocument/2006/relationships/oleObject" Target="../embeddings/oleObject42.bin"/><Relationship Id="rId14" Type="http://schemas.openxmlformats.org/officeDocument/2006/relationships/image" Target="../media/image47.wmf"/><Relationship Id="rId13" Type="http://schemas.openxmlformats.org/officeDocument/2006/relationships/oleObject" Target="../embeddings/oleObject41.bin"/><Relationship Id="rId12" Type="http://schemas.openxmlformats.org/officeDocument/2006/relationships/image" Target="../media/image46.w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35.bin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5.jpeg"/></Relationships>
</file>

<file path=ppt/slides/_rels/slide8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7.bin"/><Relationship Id="rId8" Type="http://schemas.openxmlformats.org/officeDocument/2006/relationships/image" Target="../media/image269.wmf"/><Relationship Id="rId7" Type="http://schemas.openxmlformats.org/officeDocument/2006/relationships/oleObject" Target="../embeddings/oleObject256.bin"/><Relationship Id="rId6" Type="http://schemas.openxmlformats.org/officeDocument/2006/relationships/image" Target="../media/image268.wmf"/><Relationship Id="rId5" Type="http://schemas.openxmlformats.org/officeDocument/2006/relationships/oleObject" Target="../embeddings/oleObject255.bin"/><Relationship Id="rId4" Type="http://schemas.openxmlformats.org/officeDocument/2006/relationships/image" Target="../media/image267.wmf"/><Relationship Id="rId3" Type="http://schemas.openxmlformats.org/officeDocument/2006/relationships/oleObject" Target="../embeddings/oleObject254.bin"/><Relationship Id="rId23" Type="http://schemas.openxmlformats.org/officeDocument/2006/relationships/notesSlide" Target="../notesSlides/notesSlide80.xml"/><Relationship Id="rId22" Type="http://schemas.openxmlformats.org/officeDocument/2006/relationships/vmlDrawing" Target="../drawings/vmlDrawing49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275.wmf"/><Relationship Id="rId2" Type="http://schemas.openxmlformats.org/officeDocument/2006/relationships/image" Target="../media/image266.wmf"/><Relationship Id="rId19" Type="http://schemas.openxmlformats.org/officeDocument/2006/relationships/oleObject" Target="../embeddings/oleObject262.bin"/><Relationship Id="rId18" Type="http://schemas.openxmlformats.org/officeDocument/2006/relationships/image" Target="../media/image274.wmf"/><Relationship Id="rId17" Type="http://schemas.openxmlformats.org/officeDocument/2006/relationships/oleObject" Target="../embeddings/oleObject261.bin"/><Relationship Id="rId16" Type="http://schemas.openxmlformats.org/officeDocument/2006/relationships/image" Target="../media/image273.wmf"/><Relationship Id="rId15" Type="http://schemas.openxmlformats.org/officeDocument/2006/relationships/oleObject" Target="../embeddings/oleObject260.bin"/><Relationship Id="rId14" Type="http://schemas.openxmlformats.org/officeDocument/2006/relationships/image" Target="../media/image272.wmf"/><Relationship Id="rId13" Type="http://schemas.openxmlformats.org/officeDocument/2006/relationships/oleObject" Target="../embeddings/oleObject259.bin"/><Relationship Id="rId12" Type="http://schemas.openxmlformats.org/officeDocument/2006/relationships/image" Target="../media/image271.wmf"/><Relationship Id="rId11" Type="http://schemas.openxmlformats.org/officeDocument/2006/relationships/oleObject" Target="../embeddings/oleObject258.bin"/><Relationship Id="rId10" Type="http://schemas.openxmlformats.org/officeDocument/2006/relationships/image" Target="../media/image270.wmf"/><Relationship Id="rId1" Type="http://schemas.openxmlformats.org/officeDocument/2006/relationships/oleObject" Target="../embeddings/oleObject253.bin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7.bin"/><Relationship Id="rId8" Type="http://schemas.openxmlformats.org/officeDocument/2006/relationships/image" Target="../media/image279.wmf"/><Relationship Id="rId7" Type="http://schemas.openxmlformats.org/officeDocument/2006/relationships/oleObject" Target="../embeddings/oleObject266.bin"/><Relationship Id="rId6" Type="http://schemas.openxmlformats.org/officeDocument/2006/relationships/image" Target="../media/image278.wmf"/><Relationship Id="rId5" Type="http://schemas.openxmlformats.org/officeDocument/2006/relationships/oleObject" Target="../embeddings/oleObject265.bin"/><Relationship Id="rId4" Type="http://schemas.openxmlformats.org/officeDocument/2006/relationships/image" Target="../media/image277.wmf"/><Relationship Id="rId3" Type="http://schemas.openxmlformats.org/officeDocument/2006/relationships/oleObject" Target="../embeddings/oleObject264.bin"/><Relationship Id="rId2" Type="http://schemas.openxmlformats.org/officeDocument/2006/relationships/image" Target="../media/image276.wmf"/><Relationship Id="rId13" Type="http://schemas.openxmlformats.org/officeDocument/2006/relationships/notesSlide" Target="../notesSlides/notesSlide81.xml"/><Relationship Id="rId12" Type="http://schemas.openxmlformats.org/officeDocument/2006/relationships/vmlDrawing" Target="../drawings/vmlDrawing50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2.wmf"/><Relationship Id="rId1" Type="http://schemas.openxmlformats.org/officeDocument/2006/relationships/oleObject" Target="../embeddings/oleObject263.bin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83.wmf"/><Relationship Id="rId7" Type="http://schemas.openxmlformats.org/officeDocument/2006/relationships/oleObject" Target="../embeddings/oleObject271.bin"/><Relationship Id="rId6" Type="http://schemas.openxmlformats.org/officeDocument/2006/relationships/image" Target="../media/image282.wmf"/><Relationship Id="rId5" Type="http://schemas.openxmlformats.org/officeDocument/2006/relationships/oleObject" Target="../embeddings/oleObject270.bin"/><Relationship Id="rId4" Type="http://schemas.openxmlformats.org/officeDocument/2006/relationships/image" Target="../media/image281.wmf"/><Relationship Id="rId3" Type="http://schemas.openxmlformats.org/officeDocument/2006/relationships/oleObject" Target="../embeddings/oleObject269.bin"/><Relationship Id="rId2" Type="http://schemas.openxmlformats.org/officeDocument/2006/relationships/image" Target="../media/image280.wmf"/><Relationship Id="rId11" Type="http://schemas.openxmlformats.org/officeDocument/2006/relationships/notesSlide" Target="../notesSlides/notesSlide88.xml"/><Relationship Id="rId10" Type="http://schemas.openxmlformats.org/officeDocument/2006/relationships/vmlDrawing" Target="../drawings/vmlDrawing51.vml"/><Relationship Id="rId1" Type="http://schemas.openxmlformats.org/officeDocument/2006/relationships/oleObject" Target="../embeddings/oleObject268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2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49.wmf"/><Relationship Id="rId11" Type="http://schemas.openxmlformats.org/officeDocument/2006/relationships/notesSlide" Target="../notesSlides/notesSlide8.xml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43.bin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/>
          <p:nvPr/>
        </p:nvSpPr>
        <p:spPr>
          <a:xfrm>
            <a:off x="5011362" y="1375645"/>
            <a:ext cx="2922059" cy="103075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kumimoji="1" lang="en-US" altLang="zh-CN" sz="2800" dirty="0" smtClean="0">
                <a:solidFill>
                  <a:schemeClr val="bg1"/>
                </a:solidFill>
                <a:latin typeface="微软雅黑" charset="-122"/>
                <a:ea typeface="微软雅黑" charset="-122"/>
                <a:cs typeface="微软雅黑" charset="-122"/>
              </a:rPr>
              <a:t>  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charset="-122"/>
                <a:ea typeface="微软雅黑" charset="-122"/>
                <a:cs typeface="微软雅黑" charset="-122"/>
              </a:rPr>
              <a:t>中考数学</a:t>
            </a:r>
            <a:br>
              <a:rPr kumimoji="1" lang="en-US" altLang="zh-CN" dirty="0" smtClean="0">
                <a:solidFill>
                  <a:schemeClr val="bg1"/>
                </a:solidFill>
                <a:latin typeface="微软雅黑" charset="-122"/>
                <a:ea typeface="微软雅黑" charset="-122"/>
                <a:cs typeface="微软雅黑" charset="-122"/>
              </a:rPr>
            </a:br>
            <a:endParaRPr kumimoji="1" lang="zh-CN" altLang="en-US" sz="1100" dirty="0">
              <a:solidFill>
                <a:schemeClr val="bg1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699350" y="3559867"/>
            <a:ext cx="7743202" cy="59976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baseline="30000" dirty="0" smtClean="0">
                <a:solidFill>
                  <a:srgbClr val="FFFF00"/>
                </a:solidFill>
                <a:latin typeface="微软雅黑" charset="-122"/>
                <a:ea typeface="微软雅黑" charset="-122"/>
                <a:cs typeface="微软雅黑" charset="-122"/>
              </a:rPr>
              <a:t>第一章  数与式</a:t>
            </a:r>
            <a:endParaRPr lang="zh-CN" altLang="en-US" sz="2800" baseline="30000" dirty="0">
              <a:solidFill>
                <a:srgbClr val="FFFF00"/>
              </a:solidFill>
              <a:latin typeface="微软雅黑" charset="-122"/>
              <a:ea typeface="微软雅黑" charset="-122"/>
              <a:cs typeface="微软雅黑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aseline="30000" dirty="0" smtClean="0">
                <a:solidFill>
                  <a:srgbClr val="FFFF00"/>
                </a:solidFill>
                <a:latin typeface="微软雅黑" charset="-122"/>
                <a:ea typeface="微软雅黑" charset="-122"/>
                <a:cs typeface="微软雅黑" charset="-122"/>
              </a:rPr>
              <a:t>§1.1</a:t>
            </a:r>
            <a:r>
              <a:rPr lang="zh-CN" altLang="en-US" sz="2000" baseline="30000" dirty="0" smtClean="0">
                <a:solidFill>
                  <a:srgbClr val="FFFF00"/>
                </a:solidFill>
                <a:latin typeface="微软雅黑" charset="-122"/>
                <a:ea typeface="微软雅黑" charset="-122"/>
                <a:cs typeface="微软雅黑" charset="-122"/>
              </a:rPr>
              <a:t>　实　数</a:t>
            </a:r>
            <a:endParaRPr kumimoji="1" lang="zh-CN" altLang="en-US" sz="2000" dirty="0">
              <a:solidFill>
                <a:srgbClr val="FFFF00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4.(2019湖北黄冈,9,3分)计算(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+1的结果是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 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00727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00727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39552" y="115534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4</a:t>
            </a:r>
            <a:endParaRPr lang="zh-CN" altLang="en-US" dirty="0"/>
          </a:p>
        </p:txBody>
      </p:sp>
      <p:sp>
        <p:nvSpPr>
          <p:cNvPr id="6" name="TextBox 2"/>
          <p:cNvSpPr txBox="1"/>
          <p:nvPr/>
        </p:nvSpPr>
        <p:spPr>
          <a:xfrm>
            <a:off x="539552" y="151538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原式=3+1=4.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18.(2017内蒙古包头,13,3分)2014年至2016年,中国同“一带一路”沿线国家贸易总额超过3万亿美元.将3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万亿用科学记数法表示为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7992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83996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∵1亿=10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,3万=3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,∴3万亿=3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95951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一、选择题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(每小题3分,共15分)</a:t>
            </a:r>
            <a:endParaRPr lang="zh-CN" altLang="en-US" dirty="0"/>
          </a:p>
        </p:txBody>
      </p:sp>
      <p:pic>
        <p:nvPicPr>
          <p:cNvPr id="7" name="图片 6" descr="三年模拟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0" y="770647"/>
            <a:ext cx="7702296" cy="35966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550285" y="1190054"/>
            <a:ext cx="1713802" cy="403225"/>
            <a:chOff x="3670935" y="1139254"/>
            <a:chExt cx="1713802" cy="403225"/>
          </a:xfrm>
        </p:grpSpPr>
        <p:pic>
          <p:nvPicPr>
            <p:cNvPr id="9" name="Picture 2" descr="G:\ppt\a组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70935" y="1151954"/>
              <a:ext cx="1620838" cy="390525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4879214" y="1139254"/>
              <a:ext cx="505523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970"/>
                </a:lnSpc>
              </a:pPr>
              <a:r>
                <a:rPr lang="en-US" altLang="zh-CN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30</a:t>
              </a:r>
              <a:r>
                <a:rPr lang="zh-CN" altLang="en-US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分钟</a:t>
              </a:r>
              <a:endPara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lnSpc>
                  <a:spcPts val="950"/>
                </a:lnSpc>
              </a:pPr>
              <a:r>
                <a:rPr lang="en-US" altLang="zh-CN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40</a:t>
              </a:r>
              <a:r>
                <a:rPr lang="zh-CN" altLang="en-US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分</a:t>
              </a:r>
              <a:endParaRPr lang="zh-CN" altLang="en-US" sz="700" dirty="0">
                <a:solidFill>
                  <a:schemeClr val="bg1">
                    <a:lumMod val="6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1" name="TextBox 2"/>
          <p:cNvSpPr txBox="1"/>
          <p:nvPr/>
        </p:nvSpPr>
        <p:spPr>
          <a:xfrm>
            <a:off x="540000" y="2059075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1.(2019云南昆明盘龙一模,7)在实数|-5|,-(-3),0,π中,最小的数是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A.|-5|　    B.-(-3)　    C.0　    D.π </a:t>
            </a:r>
            <a:endParaRPr lang="zh-CN" altLang="en-US" dirty="0"/>
          </a:p>
        </p:txBody>
      </p:sp>
      <p:sp>
        <p:nvSpPr>
          <p:cNvPr id="12" name="TextBox 2"/>
          <p:cNvSpPr txBox="1"/>
          <p:nvPr/>
        </p:nvSpPr>
        <p:spPr>
          <a:xfrm>
            <a:off x="540000" y="277189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∵0&lt;-(-3)&lt;π&lt;|-5|,∴最小的数是0.故选C.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2.(2019新疆乌鲁木齐高新区一模,1)如果把收入100元记作+100元,那么支出80元记作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A.+20元　    B.+100元　    C.+80元　    D.-80元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4337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D　收入记作“+”,那么支出就记作“-”,故选D.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3.(2018贵州黔南州一模,1)《九章算术》中注有“今两算得失相反,要令正负以名之”,意思是:今有两数若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其意义相反,则分别叫做正数与负数.若气温为零上10 ℃,记作+10 ℃,则-3 ℃表示气温为 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A.零上3 ℃　　B.零下3 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C.零上7 ℃　　D.零下7 ℃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2799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由题意知,“-”代表气温为零下,所以-3 ℃表示气温为零下3 ℃,故选B.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532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4.(2018天津南开一模,6)如果实数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265" kern="0" spc="98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,且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在数轴上对应点的位置如图所示,其中正确的是</a:t>
            </a:r>
            <a:r>
              <a:rPr lang="zh-CN" altLang="en-US" sz="975" kern="0" spc="41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250" kern="0" spc="5145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07940" y="1187723"/>
            <a:ext cx="6065020" cy="1171286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26058" y="816694"/>
          <a:ext cx="2857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49" name="Equation" r:id="rId2" imgW="7620000" imgH="6096000" progId="Equation.DSMT4">
                  <p:embed/>
                </p:oleObj>
              </mc:Choice>
              <mc:Fallback>
                <p:oleObj name="Equation" r:id="rId2" imgW="7620000" imgH="6096000" progId="Equation.DSMT4">
                  <p:embed/>
                  <p:pic>
                    <p:nvPicPr>
                      <p:cNvPr id="0" name="图片 532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26058" y="816694"/>
                        <a:ext cx="28575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2566335"/>
            <a:ext cx="8399160" cy="493596"/>
            <a:chOff x="540000" y="770400"/>
            <a:chExt cx="8399160" cy="493596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395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 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C　因为</a:t>
              </a:r>
              <a:r>
                <a:rPr lang="zh-CN" altLang="en-US" sz="1030" kern="0" spc="77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030" kern="0" spc="122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2015" kern="0" spc="68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,所以3&lt;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&lt;3.5,故选C.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716057" y="92098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50" name="Equation" r:id="rId4" imgW="6096000" imgH="6096000" progId="Equation.DSMT4">
                    <p:embed/>
                  </p:oleObj>
                </mc:Choice>
                <mc:Fallback>
                  <p:oleObj name="Equation" r:id="rId4" imgW="6096000" imgH="6096000" progId="Equation.DSMT4">
                    <p:embed/>
                    <p:pic>
                      <p:nvPicPr>
                        <p:cNvPr id="0" name="图片 5324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716057" y="92098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044140" y="920984"/>
            <a:ext cx="28575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51" name="Equation" r:id="rId6" imgW="7620000" imgH="6096000" progId="Equation.DSMT4">
                    <p:embed/>
                  </p:oleObj>
                </mc:Choice>
                <mc:Fallback>
                  <p:oleObj name="Equation" r:id="rId6" imgW="7620000" imgH="6096000" progId="Equation.DSMT4">
                    <p:embed/>
                    <p:pic>
                      <p:nvPicPr>
                        <p:cNvPr id="0" name="图片 5325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044140" y="920984"/>
                          <a:ext cx="28575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429374" y="816321"/>
            <a:ext cx="342900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52" name="Equation" r:id="rId8" imgW="9144000" imgH="11887200" progId="Equation.DSMT4">
                    <p:embed/>
                  </p:oleObj>
                </mc:Choice>
                <mc:Fallback>
                  <p:oleObj name="Equation" r:id="rId8" imgW="9144000" imgH="11887200" progId="Equation.DSMT4">
                    <p:embed/>
                    <p:pic>
                      <p:nvPicPr>
                        <p:cNvPr id="0" name="图片 5325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429374" y="816321"/>
                          <a:ext cx="342900" cy="44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5.(2018四川宜宾二模,2)已知空气的单位体积质量是0.001 239 g/cm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,则用科学记数法表示该数为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A.1.239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g/cm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       B.1.239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g/cm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C.0.123 9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g/cm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D.12.39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g/cm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6795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0.001 239=1.239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二、填空题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(每小题3分,共9分)</a:t>
            </a:r>
            <a:endParaRPr lang="zh-CN" altLang="en-US" sz="1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6.(2019云南昆明盘龙一模,1)2019年春节期间云南省西双版纳州接待旅游人数大约为1 767 500人,将数据</a:t>
            </a:r>
            <a:endParaRPr lang="zh-CN" altLang="en-US" sz="1390" kern="0" dirty="0" smtClean="0">
              <a:solidFill>
                <a:srgbClr val="000000"/>
              </a:solidFill>
              <a:latin typeface="Times New Roman" pitchFamily="65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1 767 500用科学记数法表示为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6795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1.767 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212382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1 767 500=1.767 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7.(2019天津西青一模,14)计算(2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)(2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)的结果等于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21227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3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542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21227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49311" y="81669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542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9311" y="81669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93121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542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93121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80463" y="81669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Equation" r:id="rId7" imgW="6400800" imgH="6096000" progId="Equation.DSMT4">
                  <p:embed/>
                </p:oleObj>
              </mc:Choice>
              <mc:Fallback>
                <p:oleObj name="Equation" r:id="rId7" imgW="6400800" imgH="6096000" progId="Equation.DSMT4">
                  <p:embed/>
                  <p:pic>
                    <p:nvPicPr>
                      <p:cNvPr id="0" name="图片 5427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80463" y="81669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119189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6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540000" y="1551935"/>
            <a:ext cx="8399160" cy="283860"/>
            <a:chOff x="540000" y="770400"/>
            <a:chExt cx="8399160" cy="283860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原式=(2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-(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=12-6=6.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668425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77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5427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68425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117353" y="816694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78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5427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17353" y="816694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27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8.(2017黑龙江哈尔滨南岗模拟,13)计算</a:t>
            </a:r>
            <a:r>
              <a:rPr lang="zh-CN" altLang="en-US" sz="1060" kern="0" spc="126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060" kern="0" spc="74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的结果是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79885" y="89385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7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552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79885" y="89385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33902" y="827328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Equation" r:id="rId3" imgW="3962400" imgH="10668000" progId="Equation.DSMT4">
                  <p:embed/>
                </p:oleObj>
              </mc:Choice>
              <mc:Fallback>
                <p:oleObj name="Equation" r:id="rId3" imgW="3962400" imgH="10668000" progId="Equation.DSMT4">
                  <p:embed/>
                  <p:pic>
                    <p:nvPicPr>
                      <p:cNvPr id="0" name="图片 552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33902" y="827328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86302" y="89385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552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86302" y="89385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371370"/>
            <a:ext cx="8399160" cy="320409"/>
            <a:chOff x="540000" y="770400"/>
            <a:chExt cx="8399160" cy="320409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157400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0" name="Equation" r:id="rId7" imgW="6400800" imgH="6096000" progId="Equation.DSMT4">
                    <p:embed/>
                  </p:oleObj>
                </mc:Choice>
                <mc:Fallback>
                  <p:oleObj name="Equation" r:id="rId7" imgW="6400800" imgH="6096000" progId="Equation.DSMT4">
                    <p:embed/>
                    <p:pic>
                      <p:nvPicPr>
                        <p:cNvPr id="0" name="图片 5529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57400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540000" y="1767959"/>
            <a:ext cx="8399160" cy="283860"/>
            <a:chOff x="540000" y="1695951"/>
            <a:chExt cx="8399160" cy="283860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1695951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原式=3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,故答案为2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609683" y="1742245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1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5530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09683" y="1742245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906550" y="1742245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2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5530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906550" y="1742245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332359" y="1742245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3" name="Equation" r:id="rId13" imgW="6400800" imgH="6096000" progId="Equation.DSMT4">
                    <p:embed/>
                  </p:oleObj>
                </mc:Choice>
                <mc:Fallback>
                  <p:oleObj name="Equation" r:id="rId13" imgW="6400800" imgH="6096000" progId="Equation.DSMT4">
                    <p:embed/>
                    <p:pic>
                      <p:nvPicPr>
                        <p:cNvPr id="0" name="图片 5530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332359" y="1742245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408384" y="1742245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4" name="Equation" r:id="rId15" imgW="6400800" imgH="6096000" progId="Equation.DSMT4">
                    <p:embed/>
                  </p:oleObj>
                </mc:Choice>
                <mc:Fallback>
                  <p:oleObj name="Equation" r:id="rId15" imgW="6400800" imgH="6096000" progId="Equation.DSMT4">
                    <p:embed/>
                    <p:pic>
                      <p:nvPicPr>
                        <p:cNvPr id="0" name="图片 5530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408384" y="1742245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778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三、解答题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(共16分)</a:t>
            </a:r>
            <a:endParaRPr lang="zh-CN" altLang="en-US" sz="1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9.(2019黑龙江齐齐哈尔一模,18)计算:</a:t>
            </a:r>
            <a:r>
              <a:rPr lang="zh-CN" altLang="en-US" sz="1985" kern="0" spc="566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-|</a:t>
            </a:r>
            <a:r>
              <a:rPr lang="zh-CN" altLang="en-US" sz="1035" kern="0" spc="76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-3|+2sin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-(</a:t>
            </a:r>
            <a:r>
              <a:rPr lang="zh-CN" altLang="en-US" sz="1035" kern="0" spc="83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52494" y="1115715"/>
          <a:ext cx="3238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1" name="Equation" r:id="rId1" imgW="8534400" imgH="11582400" progId="Equation.DSMT4">
                  <p:embed/>
                </p:oleObj>
              </mc:Choice>
              <mc:Fallback>
                <p:oleObj name="Equation" r:id="rId1" imgW="8534400" imgH="11582400" progId="Equation.DSMT4">
                  <p:embed/>
                  <p:pic>
                    <p:nvPicPr>
                      <p:cNvPr id="0" name="图片 563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2494" y="1115715"/>
                        <a:ext cx="323850" cy="438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70401" y="1267073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563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0401" y="1267073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3657" y="1248658"/>
          <a:ext cx="2381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Equation" r:id="rId5" imgW="6400800" imgH="6096000" progId="Equation.DSMT4">
                  <p:embed/>
                </p:oleObj>
              </mc:Choice>
              <mc:Fallback>
                <p:oleObj name="Equation" r:id="rId5" imgW="6400800" imgH="6096000" progId="Equation.DSMT4">
                  <p:embed/>
                  <p:pic>
                    <p:nvPicPr>
                      <p:cNvPr id="0" name="图片 563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3657" y="1248658"/>
                        <a:ext cx="23812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40000" y="1713535"/>
            <a:ext cx="8399160" cy="1274388"/>
            <a:chOff x="540000" y="1569519"/>
            <a:chExt cx="8399160" cy="1274388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569519"/>
              <a:ext cx="8399160" cy="1274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</a:t>
              </a:r>
              <a:r>
                <a:rPr lang="zh-CN" altLang="en-US" sz="1985" kern="0" spc="6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-(3-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)+2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985" kern="0" spc="11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985" kern="0" spc="11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-3+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985" kern="0" spc="11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-3.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21483" y="1610944"/>
            <a:ext cx="333374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24" name="Equation" r:id="rId7" imgW="8839200" imgH="11582400" progId="Equation.DSMT4">
                    <p:embed/>
                  </p:oleObj>
                </mc:Choice>
                <mc:Fallback>
                  <p:oleObj name="Equation" r:id="rId7" imgW="8839200" imgH="11582400" progId="Equation.DSMT4">
                    <p:embed/>
                    <p:pic>
                      <p:nvPicPr>
                        <p:cNvPr id="0" name="图片 5632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21483" y="1610944"/>
                          <a:ext cx="333374" cy="4381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119286" y="1743252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25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563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119286" y="1743252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724282" y="1629994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26" name="Equation" r:id="rId11" imgW="6705600" imgH="11582400" progId="Equation.DSMT4">
                    <p:embed/>
                  </p:oleObj>
                </mc:Choice>
                <mc:Fallback>
                  <p:oleObj name="Equation" r:id="rId11" imgW="6705600" imgH="11582400" progId="Equation.DSMT4">
                    <p:embed/>
                    <p:pic>
                      <p:nvPicPr>
                        <p:cNvPr id="0" name="图片 563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724282" y="1629994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135450" y="1610944"/>
            <a:ext cx="266699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27" name="Equation" r:id="rId13" imgW="7010400" imgH="11582400" progId="Equation.DSMT4">
                    <p:embed/>
                  </p:oleObj>
                </mc:Choice>
                <mc:Fallback>
                  <p:oleObj name="Equation" r:id="rId13" imgW="7010400" imgH="11582400" progId="Equation.DSMT4">
                    <p:embed/>
                    <p:pic>
                      <p:nvPicPr>
                        <p:cNvPr id="0" name="图片 5632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135450" y="1610944"/>
                          <a:ext cx="266699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39483" y="2098061"/>
            <a:ext cx="266699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28" name="Equation" r:id="rId15" imgW="7010400" imgH="11582400" progId="Equation.DSMT4">
                    <p:embed/>
                  </p:oleObj>
                </mc:Choice>
                <mc:Fallback>
                  <p:oleObj name="Equation" r:id="rId15" imgW="7010400" imgH="11582400" progId="Equation.DSMT4">
                    <p:embed/>
                    <p:pic>
                      <p:nvPicPr>
                        <p:cNvPr id="0" name="图片 563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39483" y="2098061"/>
                          <a:ext cx="266699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152609" y="22017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29" name="Equation" r:id="rId17" imgW="6096000" imgH="6096000" progId="Equation.DSMT4">
                    <p:embed/>
                  </p:oleObj>
                </mc:Choice>
                <mc:Fallback>
                  <p:oleObj name="Equation" r:id="rId17" imgW="6096000" imgH="6096000" progId="Equation.DSMT4">
                    <p:embed/>
                    <p:pic>
                      <p:nvPicPr>
                        <p:cNvPr id="0" name="图片 5632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152609" y="22017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480692" y="22017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0" name="Equation" r:id="rId19" imgW="6096000" imgH="6096000" progId="Equation.DSMT4">
                    <p:embed/>
                  </p:oleObj>
                </mc:Choice>
                <mc:Fallback>
                  <p:oleObj name="Equation" r:id="rId19" imgW="6096000" imgH="6096000" progId="Equation.DSMT4">
                    <p:embed/>
                    <p:pic>
                      <p:nvPicPr>
                        <p:cNvPr id="0" name="图片 5632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1480692" y="22017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768035" y="2098061"/>
            <a:ext cx="266699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1" name="Equation" r:id="rId21" imgW="7010400" imgH="11582400" progId="Equation.DSMT4">
                    <p:embed/>
                  </p:oleObj>
                </mc:Choice>
                <mc:Fallback>
                  <p:oleObj name="Equation" r:id="rId21" imgW="7010400" imgH="11582400" progId="Equation.DSMT4">
                    <p:embed/>
                    <p:pic>
                      <p:nvPicPr>
                        <p:cNvPr id="0" name="图片 5633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768035" y="2098061"/>
                          <a:ext cx="266699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27683" y="2577521"/>
            <a:ext cx="228599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2" name="Equation" r:id="rId23" imgW="6096000" imgH="6096000" progId="Equation.DSMT4">
                    <p:embed/>
                  </p:oleObj>
                </mc:Choice>
                <mc:Fallback>
                  <p:oleObj name="Equation" r:id="rId23" imgW="6096000" imgH="6096000" progId="Equation.DSMT4">
                    <p:embed/>
                    <p:pic>
                      <p:nvPicPr>
                        <p:cNvPr id="0" name="图片 5633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727683" y="2577521"/>
                          <a:ext cx="228599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5.(2019陕西,15,5分)计算:-2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015" kern="0" spc="21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+|1-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|-</a:t>
            </a:r>
            <a:r>
              <a:rPr lang="zh-CN" altLang="en-US" sz="2115" kern="0" spc="10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46487" y="937262"/>
          <a:ext cx="40004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10668000" imgH="6096000" progId="Equation.DSMT4">
                  <p:embed/>
                </p:oleObj>
              </mc:Choice>
              <mc:Fallback>
                <p:oleObj name="Equation" r:id="rId1" imgW="10668000" imgH="60960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46487" y="937262"/>
                        <a:ext cx="40004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28278" y="1009017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8278" y="1009017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22690" y="823706"/>
          <a:ext cx="40004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10668000" imgH="12496800" progId="Equation.DSMT4">
                  <p:embed/>
                </p:oleObj>
              </mc:Choice>
              <mc:Fallback>
                <p:oleObj name="Equation" r:id="rId5" imgW="10668000" imgH="124968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2690" y="823706"/>
                        <a:ext cx="40004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450634"/>
            <a:ext cx="8399160" cy="961225"/>
            <a:chOff x="540000" y="770400"/>
            <a:chExt cx="8399160" cy="961225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9612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原式=-2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(-3)+(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-1)-4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(3分)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=6+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-5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=1+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(5分)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264230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6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819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64230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27166" y="1137742"/>
            <a:ext cx="228599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7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819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27166" y="1137742"/>
                          <a:ext cx="228599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27166" y="1458790"/>
            <a:ext cx="228599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8" name="Equation" r:id="rId11" imgW="6096000" imgH="6096000" progId="Equation.DSMT4">
                    <p:embed/>
                  </p:oleObj>
                </mc:Choice>
                <mc:Fallback>
                  <p:oleObj name="Equation" r:id="rId11" imgW="6096000" imgH="6096000" progId="Equation.DSMT4">
                    <p:embed/>
                    <p:pic>
                      <p:nvPicPr>
                        <p:cNvPr id="0" name="图片 819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27166" y="1458790"/>
                          <a:ext cx="228599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10.(2019吉林长春东北师大附中一模,15)计算:</a:t>
            </a:r>
            <a:r>
              <a:rPr lang="zh-CN" altLang="en-US" sz="2115" kern="0" spc="14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015" kern="0" spc="14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-(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-4)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+2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sin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69894" y="823706"/>
          <a:ext cx="4572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5" name="Equation" r:id="rId1" imgW="12192000" imgH="12496800" progId="Equation.DSMT4">
                  <p:embed/>
                </p:oleObj>
              </mc:Choice>
              <mc:Fallback>
                <p:oleObj name="Equation" r:id="rId1" imgW="12192000" imgH="12496800" progId="Equation.DSMT4">
                  <p:embed/>
                  <p:pic>
                    <p:nvPicPr>
                      <p:cNvPr id="0" name="图片 573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69894" y="823706"/>
                        <a:ext cx="457200" cy="476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85837" y="937262"/>
          <a:ext cx="3143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Equation" r:id="rId3" imgW="8229600" imgH="6096000" progId="Equation.DSMT4">
                  <p:embed/>
                </p:oleObj>
              </mc:Choice>
              <mc:Fallback>
                <p:oleObj name="Equation" r:id="rId3" imgW="8229600" imgH="6096000" progId="Equation.DSMT4">
                  <p:embed/>
                  <p:pic>
                    <p:nvPicPr>
                      <p:cNvPr id="0" name="图片 573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85837" y="937262"/>
                        <a:ext cx="31432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17647" y="9372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5734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17647" y="9372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83716" y="937262"/>
          <a:ext cx="2381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8" name="Equation" r:id="rId7" imgW="6400800" imgH="6096000" progId="Equation.DSMT4">
                  <p:embed/>
                </p:oleObj>
              </mc:Choice>
              <mc:Fallback>
                <p:oleObj name="Equation" r:id="rId7" imgW="6400800" imgH="6096000" progId="Equation.DSMT4">
                  <p:embed/>
                  <p:pic>
                    <p:nvPicPr>
                      <p:cNvPr id="0" name="图片 573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3716" y="937262"/>
                        <a:ext cx="23812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1403747"/>
            <a:ext cx="8399160" cy="1382227"/>
            <a:chOff x="540000" y="770400"/>
            <a:chExt cx="8399160" cy="1382227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770400"/>
              <a:ext cx="8399160" cy="13517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</a:t>
              </a:r>
              <a:r>
                <a:rPr lang="zh-CN" altLang="en-US" sz="1810" kern="0" spc="-6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-3</a:t>
              </a:r>
              <a:r>
                <a:rPr lang="zh-CN" altLang="en-US" sz="1035" kern="0" spc="83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-(3-8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+16)+2</a:t>
              </a:r>
              <a:r>
                <a:rPr lang="zh-CN" altLang="en-US" sz="1035" kern="0" spc="83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-3</a:t>
              </a:r>
              <a:r>
                <a:rPr lang="zh-CN" altLang="en-US" sz="1060" kern="0" spc="81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-3+8</a:t>
              </a:r>
              <a:r>
                <a:rPr lang="zh-CN" altLang="en-US" sz="1060" kern="0" spc="74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-16+</a:t>
              </a:r>
              <a:r>
                <a:rPr lang="zh-CN" altLang="en-US" sz="1060" kern="0" spc="81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7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=8</a:t>
              </a:r>
              <a:r>
                <a:rPr lang="zh-CN" altLang="en-US" sz="1060" kern="0" spc="74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</a:t>
              </a:r>
              <a:r>
                <a:rPr lang="zh-CN" altLang="en-US" sz="1060" kern="0" spc="81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855" kern="0" spc="-12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521483" y="849032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49" name="Equation" r:id="rId9" imgW="3962400" imgH="10668000" progId="Equation.DSMT4">
                    <p:embed/>
                  </p:oleObj>
                </mc:Choice>
                <mc:Fallback>
                  <p:oleObj name="Equation" r:id="rId9" imgW="3962400" imgH="10668000" progId="Equation.DSMT4">
                    <p:embed/>
                    <p:pic>
                      <p:nvPicPr>
                        <p:cNvPr id="0" name="图片 5734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521483" y="849032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820825" y="915558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0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5734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820825" y="915558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411578" y="915558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1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5735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411578" y="915558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162488" y="915558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2" name="Equation" r:id="rId15" imgW="6400800" imgH="6096000" progId="Equation.DSMT4">
                    <p:embed/>
                  </p:oleObj>
                </mc:Choice>
                <mc:Fallback>
                  <p:oleObj name="Equation" r:id="rId15" imgW="6400800" imgH="6096000" progId="Equation.DSMT4">
                    <p:embed/>
                    <p:pic>
                      <p:nvPicPr>
                        <p:cNvPr id="0" name="图片 5735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162488" y="915558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502008" y="811825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3" name="Equation" r:id="rId17" imgW="6705600" imgH="11582400" progId="Equation.DSMT4">
                    <p:embed/>
                  </p:oleObj>
                </mc:Choice>
                <mc:Fallback>
                  <p:oleObj name="Equation" r:id="rId17" imgW="6705600" imgH="11582400" progId="Equation.DSMT4">
                    <p:embed/>
                    <p:pic>
                      <p:nvPicPr>
                        <p:cNvPr id="0" name="图片 5735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502008" y="811825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39483" y="1314445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4" name="Equation" r:id="rId19" imgW="3962400" imgH="10668000" progId="Equation.DSMT4">
                    <p:embed/>
                  </p:oleObj>
                </mc:Choice>
                <mc:Fallback>
                  <p:oleObj name="Equation" r:id="rId19" imgW="3962400" imgH="10668000" progId="Equation.DSMT4">
                    <p:embed/>
                    <p:pic>
                      <p:nvPicPr>
                        <p:cNvPr id="0" name="图片 5735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639483" y="1314445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938825" y="1380971"/>
            <a:ext cx="238124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5" name="Equation" r:id="rId21" imgW="6400800" imgH="6096000" progId="Equation.DSMT4">
                    <p:embed/>
                  </p:oleObj>
                </mc:Choice>
                <mc:Fallback>
                  <p:oleObj name="Equation" r:id="rId21" imgW="6400800" imgH="6096000" progId="Equation.DSMT4">
                    <p:embed/>
                    <p:pic>
                      <p:nvPicPr>
                        <p:cNvPr id="0" name="图片 5735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938825" y="1380971"/>
                          <a:ext cx="238124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511576" y="138097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6" name="Equation" r:id="rId23" imgW="6096000" imgH="6096000" progId="Equation.DSMT4">
                    <p:embed/>
                  </p:oleObj>
                </mc:Choice>
                <mc:Fallback>
                  <p:oleObj name="Equation" r:id="rId23" imgW="6096000" imgH="6096000" progId="Equation.DSMT4">
                    <p:embed/>
                    <p:pic>
                      <p:nvPicPr>
                        <p:cNvPr id="0" name="图片 5735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511576" y="138097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2074802" y="1380971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7" name="Equation" r:id="rId25" imgW="6400800" imgH="6096000" progId="Equation.DSMT4">
                    <p:embed/>
                  </p:oleObj>
                </mc:Choice>
                <mc:Fallback>
                  <p:oleObj name="Equation" r:id="rId25" imgW="6400800" imgH="6096000" progId="Equation.DSMT4">
                    <p:embed/>
                    <p:pic>
                      <p:nvPicPr>
                        <p:cNvPr id="0" name="图片 5735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2074802" y="1380971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727683" y="1819105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8" name="Equation" r:id="rId27" imgW="6096000" imgH="6096000" progId="Equation.DSMT4">
                    <p:embed/>
                  </p:oleObj>
                </mc:Choice>
                <mc:Fallback>
                  <p:oleObj name="Equation" r:id="rId27" imgW="6096000" imgH="6096000" progId="Equation.DSMT4">
                    <p:embed/>
                    <p:pic>
                      <p:nvPicPr>
                        <p:cNvPr id="0" name="图片 5735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727683" y="1819105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103225" y="1819105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9" name="Equation" r:id="rId29" imgW="6400800" imgH="6096000" progId="Equation.DSMT4">
                    <p:embed/>
                  </p:oleObj>
                </mc:Choice>
                <mc:Fallback>
                  <p:oleObj name="Equation" r:id="rId29" imgW="6400800" imgH="6096000" progId="Equation.DSMT4">
                    <p:embed/>
                    <p:pic>
                      <p:nvPicPr>
                        <p:cNvPr id="0" name="图片 5735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1103225" y="1819105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400093" y="1752578"/>
            <a:ext cx="219075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0" name="Equation" r:id="rId31" imgW="5791200" imgH="10668000" progId="Equation.DSMT4">
                    <p:embed/>
                  </p:oleObj>
                </mc:Choice>
                <mc:Fallback>
                  <p:oleObj name="Equation" r:id="rId31" imgW="5791200" imgH="10668000" progId="Equation.DSMT4">
                    <p:embed/>
                    <p:pic>
                      <p:nvPicPr>
                        <p:cNvPr id="0" name="图片 5735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400093" y="1752578"/>
                          <a:ext cx="219075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11.(2018辽宁沈阳和平一模,17)计算:</a:t>
            </a:r>
            <a:r>
              <a:rPr lang="zh-CN" altLang="en-US" sz="2115" kern="0" spc="6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+|1-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|+2sin 45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64294" y="823706"/>
          <a:ext cx="3524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69" name="Equation" r:id="rId1" imgW="9448800" imgH="12496800" progId="Equation.DSMT4">
                  <p:embed/>
                </p:oleObj>
              </mc:Choice>
              <mc:Fallback>
                <p:oleObj name="Equation" r:id="rId1" imgW="9448800" imgH="12496800" progId="Equation.DSMT4">
                  <p:embed/>
                  <p:pic>
                    <p:nvPicPr>
                      <p:cNvPr id="0" name="图片 583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64294" y="823706"/>
                        <a:ext cx="352425" cy="476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75462" y="9372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5836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75462" y="9372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85802" y="937262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Equation" r:id="rId5" imgW="6400800" imgH="6096000" progId="Equation.DSMT4">
                  <p:embed/>
                </p:oleObj>
              </mc:Choice>
              <mc:Fallback>
                <p:oleObj name="Equation" r:id="rId5" imgW="6400800" imgH="6096000" progId="Equation.DSMT4">
                  <p:embed/>
                  <p:pic>
                    <p:nvPicPr>
                      <p:cNvPr id="0" name="图片 5837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85802" y="937262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403747"/>
            <a:ext cx="8399160" cy="479574"/>
            <a:chOff x="540000" y="770400"/>
            <a:chExt cx="8399160" cy="479574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389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</a:t>
              </a:r>
              <a:r>
                <a:rPr lang="zh-CN" altLang="en-US" sz="1810" kern="0" spc="-6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</a:t>
              </a:r>
              <a:r>
                <a:rPr lang="zh-CN" altLang="en-US" sz="1035" kern="0" spc="83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035" kern="0" spc="83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-1+2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11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10" kern="0" spc="-6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-1=-</a:t>
              </a:r>
              <a:r>
                <a:rPr lang="zh-CN" altLang="en-US" sz="1810" kern="0" spc="-6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521483" y="849032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372" name="Equation" r:id="rId7" imgW="3962400" imgH="10668000" progId="Equation.DSMT4">
                    <p:embed/>
                  </p:oleObj>
                </mc:Choice>
                <mc:Fallback>
                  <p:oleObj name="Equation" r:id="rId7" imgW="3962400" imgH="10668000" progId="Equation.DSMT4">
                    <p:embed/>
                    <p:pic>
                      <p:nvPicPr>
                        <p:cNvPr id="0" name="图片 5837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21483" y="849032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820825" y="915558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373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5837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820825" y="915558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58434" y="915558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374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5837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58434" y="915558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832580" y="811825"/>
            <a:ext cx="266699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375" name="Equation" r:id="rId13" imgW="7010400" imgH="11582400" progId="Equation.DSMT4">
                    <p:embed/>
                  </p:oleObj>
                </mc:Choice>
                <mc:Fallback>
                  <p:oleObj name="Equation" r:id="rId13" imgW="7010400" imgH="11582400" progId="Equation.DSMT4">
                    <p:embed/>
                    <p:pic>
                      <p:nvPicPr>
                        <p:cNvPr id="0" name="图片 5837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832580" y="811825"/>
                          <a:ext cx="266699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198764" y="849032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376" name="Equation" r:id="rId15" imgW="3962400" imgH="10668000" progId="Equation.DSMT4">
                    <p:embed/>
                  </p:oleObj>
                </mc:Choice>
                <mc:Fallback>
                  <p:oleObj name="Equation" r:id="rId15" imgW="3962400" imgH="10668000" progId="Equation.DSMT4">
                    <p:embed/>
                    <p:pic>
                      <p:nvPicPr>
                        <p:cNvPr id="0" name="图片 5837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198764" y="849032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656332" y="849032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377" name="Equation" r:id="rId17" imgW="3962400" imgH="10668000" progId="Equation.DSMT4">
                    <p:embed/>
                  </p:oleObj>
                </mc:Choice>
                <mc:Fallback>
                  <p:oleObj name="Equation" r:id="rId17" imgW="3962400" imgH="10668000" progId="Equation.DSMT4">
                    <p:embed/>
                    <p:pic>
                      <p:nvPicPr>
                        <p:cNvPr id="0" name="图片 5837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656332" y="849032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9189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一、选择题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(每小题3分,共12分)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552063" y="683667"/>
            <a:ext cx="1718374" cy="403931"/>
            <a:chOff x="3640963" y="746973"/>
            <a:chExt cx="1718374" cy="403931"/>
          </a:xfrm>
        </p:grpSpPr>
        <p:pic>
          <p:nvPicPr>
            <p:cNvPr id="4" name="Picture 3" descr="G:\ppt\b组.pn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640963" y="760379"/>
              <a:ext cx="1620838" cy="390525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4853814" y="746973"/>
              <a:ext cx="505523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970"/>
                </a:lnSpc>
              </a:pPr>
              <a:r>
                <a:rPr lang="en-US" altLang="zh-CN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30</a:t>
              </a:r>
              <a:r>
                <a:rPr lang="zh-CN" altLang="en-US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分钟</a:t>
              </a:r>
              <a:endPara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lnSpc>
                  <a:spcPts val="950"/>
                </a:lnSpc>
              </a:pPr>
              <a:r>
                <a:rPr lang="en-US" altLang="zh-CN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40</a:t>
              </a:r>
              <a:r>
                <a:rPr lang="zh-CN" altLang="en-US" sz="700" dirty="0" smtClean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分</a:t>
              </a:r>
              <a:endParaRPr lang="zh-CN" altLang="en-US" sz="700" dirty="0">
                <a:solidFill>
                  <a:schemeClr val="bg1">
                    <a:lumMod val="6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1547763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1.(2019辽宁辽阳模拟,1)给出四个数:0,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,π,-1,其中最小的是(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　    B.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C.π　　D.-1 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96594" y="1594057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3" name="Equation" r:id="rId2" imgW="6096000" imgH="6096000" progId="Equation.DSMT4">
                  <p:embed/>
                </p:oleObj>
              </mc:Choice>
              <mc:Fallback>
                <p:oleObj name="Equation" r:id="rId2" imgW="6096000" imgH="6096000" progId="Equation.DSMT4">
                  <p:embed/>
                  <p:pic>
                    <p:nvPicPr>
                      <p:cNvPr id="0" name="图片 5939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96594" y="1594057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314247" y="1915105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Equation" r:id="rId4" imgW="6096000" imgH="6096000" progId="Equation.DSMT4">
                  <p:embed/>
                </p:oleObj>
              </mc:Choice>
              <mc:Fallback>
                <p:oleObj name="Equation" r:id="rId4" imgW="6096000" imgH="6096000" progId="Equation.DSMT4">
                  <p:embed/>
                  <p:pic>
                    <p:nvPicPr>
                      <p:cNvPr id="0" name="图片 5939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14247" y="1915105"/>
                        <a:ext cx="22860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2267843"/>
            <a:ext cx="8399160" cy="283860"/>
            <a:chOff x="540000" y="2267843"/>
            <a:chExt cx="8399160" cy="28386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2267843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D　根据实数比较大小的方法,可得-1&lt;0&lt;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&lt;π,最小的数是-1.故选D.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144399" y="2314137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395" name="Equation" r:id="rId6" imgW="6096000" imgH="6096000" progId="Equation.DSMT4">
                    <p:embed/>
                  </p:oleObj>
                </mc:Choice>
                <mc:Fallback>
                  <p:oleObj name="Equation" r:id="rId6" imgW="6096000" imgH="6096000" progId="Equation.DSMT4">
                    <p:embed/>
                    <p:pic>
                      <p:nvPicPr>
                        <p:cNvPr id="0" name="图片 5939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144399" y="2314137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602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2.(2019天津南开一模,4)2018年10月23日,港珠澳大桥正式开通,它是中国乃至当今世界规模最大、标准最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高、最具挑战性的跨海桥梁,被誉为桥梁界的“珠穆朗玛峰”,仅主体工程的主梁钢板用量就达42 000万千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克,相当于60座埃菲尔铁塔的质量.这里的数据42 000万可用科学记数法表示为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A.42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   B.4.2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C.4.2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D.0.42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79482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42 000万=420 000 000=4.2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3.(2018黑龙江哈尔滨南岗一模,1)2018年1月24日是腊八节,这一天哈尔滨市的最低气温是-35 ℃,最高气温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是-24 ℃,则这一天哈尔滨市的温差为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A.9 ℃　　 B.10 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C.11 ℃　　D.59 ℃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051819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-24-(-35)=-24+35=11(℃),故选C.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602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4.(2018天津河东一模,4)中共十九大召开期间,十九大代表纷纷利用休息时间来到北京展览馆参观“砥砺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奋进的五年”大型成就展,据统计,9月下旬开幕至10月22日期间,累计参观人数已经超过78万,将78万用科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A.78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 B.7.8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C.7.8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D.0.78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39851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78万=780 000=7.8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二、填空题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(每小题3分,共12分)</a:t>
            </a:r>
            <a:endParaRPr lang="zh-CN" altLang="en-US" sz="1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5.(2019云南昆明西山一模,3)满足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的整数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38885" y="1115715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7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604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38885" y="1115715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20817" y="1115715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Equation" r:id="rId3" imgW="7924800" imgH="6096000" progId="Equation.DSMT4">
                  <p:embed/>
                </p:oleObj>
              </mc:Choice>
              <mc:Fallback>
                <p:oleObj name="Equation" r:id="rId3" imgW="7924800" imgH="6096000" progId="Equation.DSMT4">
                  <p:embed/>
                  <p:pic>
                    <p:nvPicPr>
                      <p:cNvPr id="0" name="图片 604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0817" y="1115715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44337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4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540000" y="1875426"/>
            <a:ext cx="8399160" cy="320409"/>
            <a:chOff x="540000" y="770400"/>
            <a:chExt cx="8399160" cy="320409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因为3&lt;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&lt;4,4&lt;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&lt;5,所以满足题意的整数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的值是4.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609683" y="816694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19" name="Equation" r:id="rId5" imgW="7924800" imgH="6096000" progId="Equation.DSMT4">
                    <p:embed/>
                  </p:oleObj>
                </mc:Choice>
                <mc:Fallback>
                  <p:oleObj name="Equation" r:id="rId5" imgW="7924800" imgH="6096000" progId="Equation.DSMT4">
                    <p:embed/>
                    <p:pic>
                      <p:nvPicPr>
                        <p:cNvPr id="0" name="图片 6041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09683" y="816694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24425" y="816694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20" name="Equation" r:id="rId7" imgW="7924800" imgH="6096000" progId="Equation.DSMT4">
                    <p:embed/>
                  </p:oleObj>
                </mc:Choice>
                <mc:Fallback>
                  <p:oleObj name="Equation" r:id="rId7" imgW="7924800" imgH="6096000" progId="Equation.DSMT4">
                    <p:embed/>
                    <p:pic>
                      <p:nvPicPr>
                        <p:cNvPr id="0" name="图片 6041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24425" y="816694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2383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6.(2019山西大同二模,14)某校园餐厅把wi-fi密码做成了数学题,小亮在餐厅就餐时,思索了一会儿,输入密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码,顺利地连接到了学子餐厅的网络,那么他输入的密码是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 smtClean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账号:Xue Zi Can Ting</a:t>
            </a:r>
            <a:endParaRPr lang="zh-CN" altLang="en-US" dirty="0" smtClean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107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5⊕3⊕2=151025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9⊕2⊕4=183654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8⊕6⊕3=482472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7⊕2⊕5=密码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40018" y="1619263"/>
            <a:ext cx="1339894" cy="158468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275955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143549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0000" y="3628526"/>
            <a:ext cx="8399160" cy="1246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7⊕2⊕5=7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10 000+7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100+7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(2+5)=143 549.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  <a:sym typeface="+mn-ea"/>
              </a:rPr>
              <a:t>故小亮输入的密码是143549.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7.(2018云南曲靖罗平一模,9)</a:t>
            </a:r>
            <a:r>
              <a:rPr lang="zh-CN" altLang="en-US" sz="1265" kern="0" spc="128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的算术平方根是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86085" y="816694"/>
          <a:ext cx="3238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1" name="Equation" r:id="rId1" imgW="8534400" imgH="6096000" progId="Equation.DSMT4">
                  <p:embed/>
                </p:oleObj>
              </mc:Choice>
              <mc:Fallback>
                <p:oleObj name="Equation" r:id="rId1" imgW="8534400" imgH="6096000" progId="Equation.DSMT4">
                  <p:embed/>
                  <p:pic>
                    <p:nvPicPr>
                      <p:cNvPr id="0" name="图片 614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86085" y="816694"/>
                        <a:ext cx="32385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1202448"/>
            <a:ext cx="8399160" cy="320409"/>
            <a:chOff x="540000" y="770400"/>
            <a:chExt cx="8399160" cy="320409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157400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42" name="Equation" r:id="rId3" imgW="6400800" imgH="6096000" progId="Equation.DSMT4">
                    <p:embed/>
                  </p:oleObj>
                </mc:Choice>
                <mc:Fallback>
                  <p:oleObj name="Equation" r:id="rId3" imgW="6400800" imgH="6096000" progId="Equation.DSMT4">
                    <p:embed/>
                    <p:pic>
                      <p:nvPicPr>
                        <p:cNvPr id="0" name="图片 6144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57400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539552" y="1587394"/>
            <a:ext cx="8399160" cy="320409"/>
            <a:chOff x="540000" y="770400"/>
            <a:chExt cx="8399160" cy="320409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265" kern="0" spc="12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=8,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,故填2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069200" y="816694"/>
            <a:ext cx="32385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43" name="Equation" r:id="rId5" imgW="8534400" imgH="6096000" progId="Equation.DSMT4">
                    <p:embed/>
                  </p:oleObj>
                </mc:Choice>
                <mc:Fallback>
                  <p:oleObj name="Equation" r:id="rId5" imgW="8534400" imgH="6096000" progId="Equation.DSMT4">
                    <p:embed/>
                    <p:pic>
                      <p:nvPicPr>
                        <p:cNvPr id="0" name="图片 6144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69200" y="816694"/>
                          <a:ext cx="32385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624833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44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6144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624833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041116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45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614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041116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764341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46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6144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764341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8.(2018湖北荆门模拟,13)已知</a:t>
            </a:r>
            <a:r>
              <a:rPr lang="zh-CN" altLang="en-US" sz="1365" kern="0" spc="3436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-4|=0,则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74285" y="788119"/>
          <a:ext cx="6096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5" name="Equation" r:id="rId1" imgW="16154400" imgH="6705600" progId="Equation.DSMT4">
                  <p:embed/>
                </p:oleObj>
              </mc:Choice>
              <mc:Fallback>
                <p:oleObj name="Equation" r:id="rId1" imgW="16154400" imgH="6705600" progId="Equation.DSMT4">
                  <p:embed/>
                  <p:pic>
                    <p:nvPicPr>
                      <p:cNvPr id="0" name="图片 624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4285" y="788119"/>
                        <a:ext cx="609600" cy="257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115715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-4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40000" y="1547549"/>
            <a:ext cx="8399160" cy="1281633"/>
            <a:chOff x="540000" y="770400"/>
            <a:chExt cx="8399160" cy="1281633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1281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∵</a:t>
              </a:r>
              <a:r>
                <a:rPr lang="zh-CN" altLang="en-US" sz="1365" kern="0" spc="343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+|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b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-4|=0,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∴2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b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=0,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b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-4=0,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∴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=-8,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b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=4,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∴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b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=-4.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245600" y="788119"/>
            <a:ext cx="609599" cy="257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466" name="Equation" r:id="rId3" imgW="16154400" imgH="6705600" progId="Equation.DSMT4">
                    <p:embed/>
                  </p:oleObj>
                </mc:Choice>
                <mc:Fallback>
                  <p:oleObj name="Equation" r:id="rId3" imgW="16154400" imgH="6705600" progId="Equation.DSMT4">
                    <p:embed/>
                    <p:pic>
                      <p:nvPicPr>
                        <p:cNvPr id="0" name="图片 6246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45600" y="788119"/>
                          <a:ext cx="609599" cy="2571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65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6.(2019辽宁大连,17,9分)计算:(</a:t>
            </a:r>
            <a:r>
              <a:rPr lang="zh-CN" altLang="en-US" sz="1030" kern="0" spc="77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030" kern="0" spc="129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+6</a:t>
            </a:r>
            <a:r>
              <a:rPr lang="zh-CN" altLang="en-US" sz="2015" kern="0" spc="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37937" y="92098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7937" y="92098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15805" y="92098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7924800" imgH="6096000" progId="Equation.DSMT4">
                  <p:embed/>
                </p:oleObj>
              </mc:Choice>
              <mc:Fallback>
                <p:oleObj name="Equation" r:id="rId3" imgW="7924800" imgH="60960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5805" y="92098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98764" y="816321"/>
          <a:ext cx="257174" cy="447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5" imgW="6705600" imgH="11887200" progId="Equation.DSMT4">
                  <p:embed/>
                </p:oleObj>
              </mc:Choice>
              <mc:Fallback>
                <p:oleObj name="Equation" r:id="rId5" imgW="6705600" imgH="118872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98764" y="816321"/>
                        <a:ext cx="257174" cy="4476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464033"/>
            <a:ext cx="8399160" cy="803810"/>
            <a:chOff x="540000" y="770400"/>
            <a:chExt cx="8399160" cy="803810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803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原式=3-4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+4+2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+6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=3-4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+4+2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=7.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756625" y="915558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0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921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756625" y="915558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60592" y="915558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1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922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360592" y="915558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878271" y="811825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2" name="Equation" r:id="rId11" imgW="6705600" imgH="11582400" progId="Equation.DSMT4">
                    <p:embed/>
                  </p:oleObj>
                </mc:Choice>
                <mc:Fallback>
                  <p:oleObj name="Equation" r:id="rId11" imgW="6705600" imgH="11582400" progId="Equation.DSMT4">
                    <p:embed/>
                    <p:pic>
                      <p:nvPicPr>
                        <p:cNvPr id="0" name="图片 922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878271" y="811825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74625" y="130381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922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74625" y="130381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478592" y="130381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4" name="Equation" r:id="rId15" imgW="6096000" imgH="6096000" progId="Equation.DSMT4">
                    <p:embed/>
                  </p:oleObj>
                </mc:Choice>
                <mc:Fallback>
                  <p:oleObj name="Equation" r:id="rId15" imgW="6096000" imgH="6096000" progId="Equation.DSMT4">
                    <p:embed/>
                    <p:pic>
                      <p:nvPicPr>
                        <p:cNvPr id="0" name="图片 922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478592" y="130381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894876" y="130381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5" name="Equation" r:id="rId17" imgW="6096000" imgH="6096000" progId="Equation.DSMT4">
                    <p:embed/>
                  </p:oleObj>
                </mc:Choice>
                <mc:Fallback>
                  <p:oleObj name="Equation" r:id="rId17" imgW="6096000" imgH="6096000" progId="Equation.DSMT4">
                    <p:embed/>
                    <p:pic>
                      <p:nvPicPr>
                        <p:cNvPr id="0" name="图片 92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894876" y="130381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8084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三、解答题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(共16分)</a:t>
            </a:r>
            <a:endParaRPr lang="zh-CN" altLang="en-US" sz="1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9.(2019新疆喀什一模,16)计算: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15" kern="0" spc="1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-2cos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+(2-π)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23294" y="1257078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9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634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23294" y="1257078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60903" y="1143522"/>
          <a:ext cx="49529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0" name="Equation" r:id="rId3" imgW="13106400" imgH="12496800" progId="Equation.DSMT4">
                  <p:embed/>
                </p:oleObj>
              </mc:Choice>
              <mc:Fallback>
                <p:oleObj name="Equation" r:id="rId3" imgW="13106400" imgH="12496800" progId="Equation.DSMT4">
                  <p:embed/>
                  <p:pic>
                    <p:nvPicPr>
                      <p:cNvPr id="0" name="图片 6348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0903" y="1143522"/>
                        <a:ext cx="49529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691779"/>
            <a:ext cx="8399160" cy="1167307"/>
            <a:chOff x="540000" y="770400"/>
            <a:chExt cx="8399160" cy="116730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11673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015" kern="0" spc="8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2115" kern="0" spc="178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-2cos 60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+(2-π)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7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=2-2-1+1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=0.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69200" y="937262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491" name="Equation" r:id="rId5" imgW="6400800" imgH="6096000" progId="Equation.DSMT4">
                    <p:embed/>
                  </p:oleObj>
                </mc:Choice>
                <mc:Fallback>
                  <p:oleObj name="Equation" r:id="rId5" imgW="6400800" imgH="6096000" progId="Equation.DSMT4">
                    <p:embed/>
                    <p:pic>
                      <p:nvPicPr>
                        <p:cNvPr id="0" name="图片 6349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69200" y="937262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406808" y="823706"/>
            <a:ext cx="495300" cy="47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492" name="Equation" r:id="rId7" imgW="13106400" imgH="12496800" progId="Equation.DSMT4">
                    <p:embed/>
                  </p:oleObj>
                </mc:Choice>
                <mc:Fallback>
                  <p:oleObj name="Equation" r:id="rId7" imgW="13106400" imgH="12496800" progId="Equation.DSMT4">
                    <p:embed/>
                    <p:pic>
                      <p:nvPicPr>
                        <p:cNvPr id="0" name="图片 6349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406808" y="823706"/>
                          <a:ext cx="495300" cy="4762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10.(2019四川成都武侯模拟,15(1))计算:(2 019-π)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15" kern="0" spc="1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-|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-2|+3tan 30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-6</a:t>
            </a:r>
            <a:r>
              <a:rPr lang="zh-CN" altLang="en-US" sz="1985" kern="0" spc="37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75752" y="823706"/>
          <a:ext cx="4953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3" name="Equation" r:id="rId1" imgW="13106400" imgH="12496800" progId="Equation.DSMT4">
                  <p:embed/>
                </p:oleObj>
              </mc:Choice>
              <mc:Fallback>
                <p:oleObj name="Equation" r:id="rId1" imgW="13106400" imgH="12496800" progId="Equation.DSMT4">
                  <p:embed/>
                  <p:pic>
                    <p:nvPicPr>
                      <p:cNvPr id="0" name="图片 645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75752" y="823706"/>
                        <a:ext cx="495300" cy="476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65109" y="965837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4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6451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5109" y="965837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60014" y="842124"/>
          <a:ext cx="2571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Equation" r:id="rId5" imgW="6705600" imgH="11887200" progId="Equation.DSMT4">
                  <p:embed/>
                </p:oleObj>
              </mc:Choice>
              <mc:Fallback>
                <p:oleObj name="Equation" r:id="rId5" imgW="6705600" imgH="11887200" progId="Equation.DSMT4">
                  <p:embed/>
                  <p:pic>
                    <p:nvPicPr>
                      <p:cNvPr id="0" name="图片 645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60014" y="842124"/>
                        <a:ext cx="257175" cy="447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482850" y="1299576"/>
            <a:ext cx="8399160" cy="1124219"/>
            <a:chOff x="540000" y="770400"/>
            <a:chExt cx="8399160" cy="1124219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1124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原式=1+9-(2-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)+3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-6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=1+9-2+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=8.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061794" y="953658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16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6451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061794" y="953658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695366" y="830875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17" name="Equation" r:id="rId9" imgW="6705600" imgH="11582400" progId="Equation.DSMT4">
                    <p:embed/>
                  </p:oleObj>
                </mc:Choice>
                <mc:Fallback>
                  <p:oleObj name="Equation" r:id="rId9" imgW="6705600" imgH="11582400" progId="Equation.DSMT4">
                    <p:embed/>
                    <p:pic>
                      <p:nvPicPr>
                        <p:cNvPr id="0" name="图片 6451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695366" y="830875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334229" y="830875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18" name="Equation" r:id="rId11" imgW="6705600" imgH="11582400" progId="Equation.DSMT4">
                    <p:embed/>
                  </p:oleObj>
                </mc:Choice>
                <mc:Fallback>
                  <p:oleObj name="Equation" r:id="rId11" imgW="6705600" imgH="11582400" progId="Equation.DSMT4">
                    <p:embed/>
                    <p:pic>
                      <p:nvPicPr>
                        <p:cNvPr id="0" name="图片 6451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334229" y="830875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161792" y="130381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19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6451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161792" y="130381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489876" y="130381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0" name="Equation" r:id="rId15" imgW="6096000" imgH="6096000" progId="Equation.DSMT4">
                    <p:embed/>
                  </p:oleObj>
                </mc:Choice>
                <mc:Fallback>
                  <p:oleObj name="Equation" r:id="rId15" imgW="6096000" imgH="6096000" progId="Equation.DSMT4">
                    <p:embed/>
                    <p:pic>
                      <p:nvPicPr>
                        <p:cNvPr id="0" name="图片 6451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489876" y="130381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865418" y="130381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1" name="Equation" r:id="rId17" imgW="6096000" imgH="6096000" progId="Equation.DSMT4">
                    <p:embed/>
                  </p:oleObj>
                </mc:Choice>
                <mc:Fallback>
                  <p:oleObj name="Equation" r:id="rId17" imgW="6096000" imgH="6096000" progId="Equation.DSMT4">
                    <p:embed/>
                    <p:pic>
                      <p:nvPicPr>
                        <p:cNvPr id="0" name="图片 6452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865418" y="130381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11.(2018上海浦东新区一模,19)计算:3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05" kern="0" spc="104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-|0-1|+</a:t>
            </a:r>
            <a:r>
              <a:rPr lang="zh-CN" altLang="en-US" sz="2145" kern="0" spc="3027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96078" y="829132"/>
          <a:ext cx="40004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7" name="Equation" r:id="rId1" imgW="10668000" imgH="12496800" progId="Equation.DSMT4">
                  <p:embed/>
                </p:oleObj>
              </mc:Choice>
              <mc:Fallback>
                <p:oleObj name="Equation" r:id="rId1" imgW="10668000" imgH="12496800" progId="Equation.DSMT4">
                  <p:embed/>
                  <p:pic>
                    <p:nvPicPr>
                      <p:cNvPr id="0" name="图片 655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96078" y="829132"/>
                        <a:ext cx="40004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60125" y="819459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8" name="Equation" r:id="rId3" imgW="17373600" imgH="12801600" progId="Equation.DSMT4">
                  <p:embed/>
                </p:oleObj>
              </mc:Choice>
              <mc:Fallback>
                <p:oleObj name="Equation" r:id="rId3" imgW="17373600" imgH="12801600" progId="Equation.DSMT4">
                  <p:embed/>
                  <p:pic>
                    <p:nvPicPr>
                      <p:cNvPr id="0" name="图片 6553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0125" y="819459"/>
                        <a:ext cx="657225" cy="485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37137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原式=27+4-1+1=31.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12.(2017云南红河州模拟,15)计算:</a:t>
            </a:r>
            <a:r>
              <a:rPr lang="zh-CN" altLang="en-US" sz="2115" kern="0" spc="10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+(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-1.414)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-3tan 30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270" kern="0" spc="2706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87894" y="823706"/>
          <a:ext cx="40004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1" name="Equation" r:id="rId1" imgW="10668000" imgH="12496800" progId="Equation.DSMT4">
                  <p:embed/>
                </p:oleObj>
              </mc:Choice>
              <mc:Fallback>
                <p:oleObj name="Equation" r:id="rId1" imgW="10668000" imgH="12496800" progId="Equation.DSMT4">
                  <p:embed/>
                  <p:pic>
                    <p:nvPicPr>
                      <p:cNvPr id="0" name="图片 6656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87894" y="823706"/>
                        <a:ext cx="40004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46170" y="937262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2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6656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6170" y="937262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326463" y="927961"/>
          <a:ext cx="5048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Equation" r:id="rId5" imgW="13411200" imgH="7620000" progId="Equation.DSMT4">
                  <p:embed/>
                </p:oleObj>
              </mc:Choice>
              <mc:Fallback>
                <p:oleObj name="Equation" r:id="rId5" imgW="13411200" imgH="7620000" progId="Equation.DSMT4">
                  <p:embed/>
                  <p:pic>
                    <p:nvPicPr>
                      <p:cNvPr id="0" name="图片 6656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26463" y="927961"/>
                        <a:ext cx="504825" cy="285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428198"/>
            <a:ext cx="8399160" cy="1343701"/>
            <a:chOff x="540000" y="770400"/>
            <a:chExt cx="8399160" cy="1343701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13437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</a:t>
              </a:r>
              <a:r>
                <a:rPr lang="zh-CN" altLang="en-US" sz="2765" kern="0" spc="30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+1-3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820" kern="0" spc="20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2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=4+1-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=3-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521483" y="978735"/>
            <a:ext cx="333769" cy="5698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564" name="Equation" r:id="rId7" imgW="10363200" imgH="17678400" progId="Equation.DSMT4">
                    <p:embed/>
                  </p:oleObj>
                </mc:Choice>
                <mc:Fallback>
                  <p:oleObj name="Equation" r:id="rId7" imgW="10363200" imgH="17678400" progId="Equation.DSMT4">
                    <p:embed/>
                    <p:pic>
                      <p:nvPicPr>
                        <p:cNvPr id="0" name="图片 6656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21483" y="978735"/>
                          <a:ext cx="333769" cy="56985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414704" y="961099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565" name="Equation" r:id="rId9" imgW="6705600" imgH="11582400" progId="Equation.DSMT4">
                    <p:embed/>
                  </p:oleObj>
                </mc:Choice>
                <mc:Fallback>
                  <p:oleObj name="Equation" r:id="rId9" imgW="6705600" imgH="11582400" progId="Equation.DSMT4">
                    <p:embed/>
                    <p:pic>
                      <p:nvPicPr>
                        <p:cNvPr id="0" name="图片 6656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414704" y="961099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974109" y="1522557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566" name="Equation" r:id="rId11" imgW="6096000" imgH="6096000" progId="Equation.DSMT4">
                    <p:embed/>
                  </p:oleObj>
                </mc:Choice>
                <mc:Fallback>
                  <p:oleObj name="Equation" r:id="rId11" imgW="6096000" imgH="6096000" progId="Equation.DSMT4">
                    <p:embed/>
                    <p:pic>
                      <p:nvPicPr>
                        <p:cNvPr id="0" name="图片 6656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74109" y="1522557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786425" y="1843605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567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6656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86425" y="1843605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7.(2019黑龙江齐齐哈尔,18(1),6分)计算:</a:t>
            </a:r>
            <a:r>
              <a:rPr lang="zh-CN" altLang="en-US" sz="2115" kern="0" spc="8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015" kern="0" spc="131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-6tan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+|2-4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14079" y="823706"/>
          <a:ext cx="38099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1" imgW="10058400" imgH="12496800" progId="Equation.DSMT4">
                  <p:embed/>
                </p:oleObj>
              </mc:Choice>
              <mc:Fallback>
                <p:oleObj name="Equation" r:id="rId1" imgW="10058400" imgH="12496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14079" y="823706"/>
                        <a:ext cx="38099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94563" y="937262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7924800" imgH="6096000" progId="Equation.DSMT4">
                  <p:embed/>
                </p:oleObj>
              </mc:Choice>
              <mc:Fallback>
                <p:oleObj name="Equation" r:id="rId3" imgW="7924800" imgH="60960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4563" y="937262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37728" y="9753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7728" y="9753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483011"/>
            <a:ext cx="8399160" cy="640816"/>
            <a:chOff x="540000" y="770400"/>
            <a:chExt cx="8399160" cy="640816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640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原式=3+2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-6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+4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=1.</a:t>
              </a:r>
              <a:r>
                <a:rPr lang="zh-CN" altLang="en-US" sz="1085" kern="0" spc="30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(6分)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797366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4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1024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797366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172909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5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102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172909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589192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6" name="Equation" r:id="rId11" imgW="6096000" imgH="6096000" progId="Equation.DSMT4">
                    <p:embed/>
                  </p:oleObj>
                </mc:Choice>
                <mc:Fallback>
                  <p:oleObj name="Equation" r:id="rId11" imgW="6096000" imgH="6096000" progId="Equation.DSMT4">
                    <p:embed/>
                    <p:pic>
                      <p:nvPicPr>
                        <p:cNvPr id="0" name="图片 1024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589192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考点三　科学记数法与近似数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77834"/>
            <a:ext cx="8399160" cy="3250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1.(2019山西,7,3分)五台山景区空气清爽,景色宜人.“五一”小长假期间购票进山游客12万人次,再创历史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新高.五台山景区门票价格旺季168元/人.以此计算,“五一”小长假期间五台山景区进山门票总收入用科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195" kern="0" spc="1330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1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A.2.016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　    B.0.201 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C.2.016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　    D.2 016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 </a:t>
            </a:r>
            <a:endParaRPr lang="zh-CN" altLang="en-US" dirty="0"/>
          </a:p>
        </p:txBody>
      </p:sp>
      <p:pic>
        <p:nvPicPr>
          <p:cNvPr id="4" name="图片 3" descr="textimage3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55944" y="2171221"/>
            <a:ext cx="2268184" cy="1526662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443225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120 000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168=20 160 000元=2.016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元,故选C.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解题技巧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科学记数法的表示形式为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,其中1</a:t>
            </a:r>
            <a:r>
              <a:rPr lang="zh-CN" altLang="en-US" sz="1390" kern="0" dirty="0" smtClean="0">
                <a:solidFill>
                  <a:srgbClr val="000000"/>
                </a:solidFill>
                <a:latin typeface="黑体" pitchFamily="49" charset="-122"/>
                <a:ea typeface="宋体" pitchFamily="2" charset="-122"/>
              </a:rPr>
              <a:t>≤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|&lt;10,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为整数.确定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的值时,要看把原数变成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时,小数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点移动了多少位,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的绝对值与小数点移动的位数相同.当原数的绝对值大于10时,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是正整数;当原数的绝对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值小于1时,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是负整数.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2.(2019河南,2,3分)成人每天维生素D的摄入量约为0.000 004 6克.数据“0.000 004 6”用科学记数法表示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A.46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B.4.6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-7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C.4.6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D.0.46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055991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0.000 004 6用科学记数法表示为4.6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3.(2019内蒙古包头,13,3分)2018年我国国内生产总值(GDP)是900 309亿元,首次突破90万亿元大关,90万亿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用科学记数法表示为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 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0791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9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76795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90万亿=90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=9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4.(2019重庆A卷,14,4分)今年五一节期间,重庆市旅游持续火爆,全市共接待境内外游客超过25 600 000人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次,请把数25 600 000用科学记数法表示为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　 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7992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2.56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87542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由科学记数法表示形式可知25 600 000=2.56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dirty="0" smtClean="0">
                <a:latin typeface="微软雅黑" charset="-122"/>
                <a:ea typeface="微软雅黑" charset="-122"/>
                <a:cs typeface="微软雅黑" charset="-122"/>
              </a:rPr>
              <a:t>B组　2015—2018年全国中考题组</a:t>
            </a:r>
            <a:endParaRPr lang="zh-CN" altLang="en-US" sz="1500" dirty="0"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87723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考点一　实数的相关概念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000" y="1619108"/>
            <a:ext cx="8399160" cy="748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1.(2017上海,1,4分)下列实数中,无理数是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　    B.</a:t>
            </a:r>
            <a:r>
              <a:rPr lang="zh-CN" altLang="en-US" sz="1060" kern="0" spc="81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C.-2　    D.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4247" y="2063610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4247" y="2063610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38163" y="1997084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3962400" imgH="10668000" progId="Equation.DSMT4">
                  <p:embed/>
                </p:oleObj>
              </mc:Choice>
              <mc:Fallback>
                <p:oleObj name="Equation" r:id="rId3" imgW="3962400" imgH="106680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8163" y="1997084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540000" y="2458937"/>
            <a:ext cx="8399160" cy="456978"/>
            <a:chOff x="540000" y="2411859"/>
            <a:chExt cx="8399160" cy="456978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2411859"/>
              <a:ext cx="8399160" cy="3667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B　因为整数与分数统称为有理数,所以0,-2,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均为有理数,所以无理数为</a:t>
              </a:r>
              <a:r>
                <a:rPr lang="zh-CN" altLang="en-US" sz="1060" kern="0" spc="81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,故选B.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376700" y="2468787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67" name="Equation" r:id="rId5" imgW="3962400" imgH="10668000" progId="Equation.DSMT4">
                    <p:embed/>
                  </p:oleObj>
                </mc:Choice>
                <mc:Fallback>
                  <p:oleObj name="Equation" r:id="rId5" imgW="3962400" imgH="10668000" progId="Equation.DSMT4">
                    <p:embed/>
                    <p:pic>
                      <p:nvPicPr>
                        <p:cNvPr id="0" name="图片 1126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376700" y="2468787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513600" y="2535313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68" name="Equation" r:id="rId7" imgW="6400800" imgH="6096000" progId="Equation.DSMT4">
                    <p:embed/>
                  </p:oleObj>
                </mc:Choice>
                <mc:Fallback>
                  <p:oleObj name="Equation" r:id="rId7" imgW="6400800" imgH="6096000" progId="Equation.DSMT4">
                    <p:embed/>
                    <p:pic>
                      <p:nvPicPr>
                        <p:cNvPr id="0" name="图片 1126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513600" y="2535313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675325"/>
            <a:ext cx="8103966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1500" dirty="0" smtClean="0">
                <a:latin typeface="微软雅黑" charset="-122"/>
                <a:ea typeface="微软雅黑" charset="-122"/>
                <a:cs typeface="微软雅黑" charset="-122"/>
              </a:rPr>
              <a:t>A组　2019年全国中考题组</a:t>
            </a:r>
            <a:endParaRPr lang="zh-CN" altLang="en-US" sz="1500" dirty="0">
              <a:latin typeface="微软雅黑" charset="-122"/>
              <a:ea typeface="微软雅黑" charset="-122"/>
              <a:cs typeface="微软雅黑" charset="-122"/>
            </a:endParaRPr>
          </a:p>
        </p:txBody>
      </p:sp>
      <p:pic>
        <p:nvPicPr>
          <p:cNvPr id="4" name="图片 3" descr="5年中考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70" y="820601"/>
            <a:ext cx="7680960" cy="377952"/>
          </a:xfrm>
          <a:prstGeom prst="rect">
            <a:avLst/>
          </a:prstGeom>
        </p:spPr>
      </p:pic>
      <p:pic>
        <p:nvPicPr>
          <p:cNvPr id="5" name="图片 4" descr="分类真题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2" y="1286320"/>
            <a:ext cx="990600" cy="323088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2051819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考点一　实数的相关概念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40000" y="2411859"/>
            <a:ext cx="8399160" cy="748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1.(2019陕西,1,3分)计算:(-3)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A.1　　B.0　　C.3　　D.-</a:t>
            </a:r>
            <a:r>
              <a:rPr lang="zh-CN" altLang="en-US" sz="1855" kern="0" spc="-72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88238" y="2789835"/>
          <a:ext cx="142875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3" imgW="3657600" imgH="10668000" progId="Equation.DSMT4">
                  <p:embed/>
                </p:oleObj>
              </mc:Choice>
              <mc:Fallback>
                <p:oleObj name="Equation" r:id="rId3" imgW="3657600" imgH="106680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8238" y="2789835"/>
                        <a:ext cx="142875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327595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(-3)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=1,故选A.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3447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2.(2018四川成都,1,3分)实数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在数轴上对应的点的位置如图所示,这四个数中最大的是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930" kern="0" spc="4409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 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592" y="1115715"/>
            <a:ext cx="5696614" cy="68141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223546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D　根据实数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在数轴上对应的点的位置可得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,故选D.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3.(2018陕西,11,3分)比较大小:3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 　　    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(填“&gt;”“&lt;”或“=”).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72994" y="81669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72994" y="81669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39552" y="1187723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&lt;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39552" y="1587394"/>
            <a:ext cx="8399160" cy="320409"/>
            <a:chOff x="540000" y="770400"/>
            <a:chExt cx="8399160" cy="32040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∵3=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,∴3&lt;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433283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0" name="Equation" r:id="rId3" imgW="6096000" imgH="6096000" progId="Equation.DSMT4">
                    <p:embed/>
                  </p:oleObj>
                </mc:Choice>
                <mc:Fallback>
                  <p:oleObj name="Equation" r:id="rId3" imgW="6096000" imgH="6096000" progId="Equation.DSMT4">
                    <p:embed/>
                    <p:pic>
                      <p:nvPicPr>
                        <p:cNvPr id="0" name="图片 1228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33283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761366" y="816694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1" name="Equation" r:id="rId5" imgW="7924800" imgH="6096000" progId="Equation.DSMT4">
                    <p:embed/>
                  </p:oleObj>
                </mc:Choice>
                <mc:Fallback>
                  <p:oleObj name="Equation" r:id="rId5" imgW="7924800" imgH="6096000" progId="Equation.DSMT4">
                    <p:embed/>
                    <p:pic>
                      <p:nvPicPr>
                        <p:cNvPr id="0" name="图片 1229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761366" y="816694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464825" y="816694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2" name="Equation" r:id="rId7" imgW="7924800" imgH="6096000" progId="Equation.DSMT4">
                    <p:embed/>
                  </p:oleObj>
                </mc:Choice>
                <mc:Fallback>
                  <p:oleObj name="Equation" r:id="rId7" imgW="7924800" imgH="6096000" progId="Equation.DSMT4">
                    <p:embed/>
                    <p:pic>
                      <p:nvPicPr>
                        <p:cNvPr id="0" name="图片 1229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64825" y="816694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考点二　实数的运算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000" y="1266987"/>
            <a:ext cx="8399160" cy="640816"/>
            <a:chOff x="540000" y="770400"/>
            <a:chExt cx="8399160" cy="640816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770400"/>
              <a:ext cx="8399160" cy="640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1.(2017湖北武汉,1,3分)计算</a:t>
              </a:r>
              <a:r>
                <a:rPr lang="zh-CN" altLang="en-US" sz="1265" kern="0" spc="12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的结果为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A.6　    B.-6　    C.18　    D.-18 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641985" y="816694"/>
            <a:ext cx="3143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3" name="Equation" r:id="rId1" imgW="8229600" imgH="6096000" progId="Equation.DSMT4">
                    <p:embed/>
                  </p:oleObj>
                </mc:Choice>
                <mc:Fallback>
                  <p:oleObj name="Equation" r:id="rId1" imgW="8229600" imgH="6096000" progId="Equation.DSMT4">
                    <p:embed/>
                    <p:pic>
                      <p:nvPicPr>
                        <p:cNvPr id="0" name="图片 1331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41985" y="816694"/>
                          <a:ext cx="3143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40000" y="1979811"/>
            <a:ext cx="8399160" cy="320409"/>
            <a:chOff x="540000" y="770400"/>
            <a:chExt cx="8399160" cy="32040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A　因为6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=36,所以36的算术平方根是6,即</a:t>
              </a:r>
              <a:r>
                <a:rPr lang="zh-CN" altLang="en-US" sz="1265" kern="0" spc="12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=6.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250773" y="816694"/>
            <a:ext cx="3143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4" name="Equation" r:id="rId3" imgW="8229600" imgH="6096000" progId="Equation.DSMT4">
                    <p:embed/>
                  </p:oleObj>
                </mc:Choice>
                <mc:Fallback>
                  <p:oleObj name="Equation" r:id="rId3" imgW="8229600" imgH="6096000" progId="Equation.DSMT4">
                    <p:embed/>
                    <p:pic>
                      <p:nvPicPr>
                        <p:cNvPr id="0" name="图片 1331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50773" y="816694"/>
                          <a:ext cx="3143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2.(2017内蒙古呼和浩特,1,3分)我市冬季里某一天的最低气温是-10 ℃,最高气温是5 ℃,这一天的温差为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A.-5 ℃　　B.5 ℃　　C.10 ℃　　D.15 ℃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3996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D　5-(-10)=15(℃).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3.(2018湖北黄冈,9,3分)化简(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15" kern="0" spc="10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015" kern="0" spc="21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00727" y="937262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00727" y="937262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88121" y="823706"/>
          <a:ext cx="40004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Equation" r:id="rId3" imgW="10668000" imgH="12496800" progId="Equation.DSMT4">
                  <p:embed/>
                </p:oleObj>
              </mc:Choice>
              <mc:Fallback>
                <p:oleObj name="Equation" r:id="rId3" imgW="10668000" imgH="12496800" progId="Equation.DSMT4">
                  <p:embed/>
                  <p:pic>
                    <p:nvPicPr>
                      <p:cNvPr id="0" name="图片 1433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8121" y="823706"/>
                        <a:ext cx="40004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6913" y="9372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1433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6913" y="9372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74997" y="937262"/>
          <a:ext cx="40004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7" imgW="10668000" imgH="6096000" progId="Equation.DSMT4">
                  <p:embed/>
                </p:oleObj>
              </mc:Choice>
              <mc:Fallback>
                <p:oleObj name="Equation" r:id="rId7" imgW="10668000" imgH="6096000" progId="Equation.DSMT4">
                  <p:embed/>
                  <p:pic>
                    <p:nvPicPr>
                      <p:cNvPr id="0" name="图片 1433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74997" y="937262"/>
                        <a:ext cx="40004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137137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-1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540000" y="1810296"/>
            <a:ext cx="8399160" cy="529555"/>
            <a:chOff x="540000" y="770400"/>
            <a:chExt cx="8399160" cy="529555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770400"/>
              <a:ext cx="8399160" cy="4128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(</a:t>
              </a:r>
              <a:r>
                <a:rPr lang="zh-CN" altLang="en-US" sz="1015" kern="0" spc="8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-1)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2115" kern="0" spc="103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015" kern="0" spc="78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015" kern="0" spc="213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=1+2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-3+</a:t>
              </a:r>
              <a:r>
                <a:rPr lang="zh-CN" altLang="en-US" sz="1270" kern="0" spc="26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=1+4-3-3=-1.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127942" y="937262"/>
            <a:ext cx="238124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1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1434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27942" y="937262"/>
                          <a:ext cx="238124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715336" y="823706"/>
            <a:ext cx="400049" cy="47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2" name="Equation" r:id="rId11" imgW="10668000" imgH="12496800" progId="Equation.DSMT4">
                    <p:embed/>
                  </p:oleObj>
                </mc:Choice>
                <mc:Fallback>
                  <p:oleObj name="Equation" r:id="rId11" imgW="10668000" imgH="12496800" progId="Equation.DSMT4">
                    <p:embed/>
                    <p:pic>
                      <p:nvPicPr>
                        <p:cNvPr id="0" name="图片 1434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715336" y="823706"/>
                          <a:ext cx="400049" cy="4762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174128" y="937262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3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1434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174128" y="937262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502212" y="937262"/>
            <a:ext cx="40004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4" name="Equation" r:id="rId15" imgW="10668000" imgH="6096000" progId="Equation.DSMT4">
                    <p:embed/>
                  </p:oleObj>
                </mc:Choice>
                <mc:Fallback>
                  <p:oleObj name="Equation" r:id="rId15" imgW="10668000" imgH="6096000" progId="Equation.DSMT4">
                    <p:embed/>
                    <p:pic>
                      <p:nvPicPr>
                        <p:cNvPr id="0" name="图片 1434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502212" y="937262"/>
                          <a:ext cx="40004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568154" y="908911"/>
            <a:ext cx="495300" cy="285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5" name="Equation" r:id="rId17" imgW="13106400" imgH="7620000" progId="Equation.DSMT4">
                    <p:embed/>
                  </p:oleObj>
                </mc:Choice>
                <mc:Fallback>
                  <p:oleObj name="Equation" r:id="rId17" imgW="13106400" imgH="7620000" progId="Equation.DSMT4">
                    <p:embed/>
                    <p:pic>
                      <p:nvPicPr>
                        <p:cNvPr id="0" name="图片 143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568154" y="908911"/>
                          <a:ext cx="495300" cy="2857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4.(2018辽宁沈阳,17,6分)计算:2tan 45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-|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-3|+</a:t>
            </a:r>
            <a:r>
              <a:rPr lang="zh-CN" altLang="en-US" sz="2115" kern="0" spc="10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-(4-π)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82298" y="956312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82298" y="956312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40264" y="823706"/>
          <a:ext cx="40004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3" imgW="10668000" imgH="12496800" progId="Equation.DSMT4">
                  <p:embed/>
                </p:oleObj>
              </mc:Choice>
              <mc:Fallback>
                <p:oleObj name="Equation" r:id="rId3" imgW="10668000" imgH="12496800" progId="Equation.DSMT4">
                  <p:embed/>
                  <p:pic>
                    <p:nvPicPr>
                      <p:cNvPr id="0" name="图片 1536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0264" y="823706"/>
                        <a:ext cx="40004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460576"/>
            <a:ext cx="8399160" cy="1167307"/>
            <a:chOff x="540000" y="770400"/>
            <a:chExt cx="8399160" cy="116730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11673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2tan 45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-|</a:t>
              </a:r>
              <a:r>
                <a:rPr lang="zh-CN" altLang="en-US" sz="1015" kern="0" spc="8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-3|+</a:t>
              </a:r>
              <a:r>
                <a:rPr lang="zh-CN" altLang="en-US" sz="2115" kern="0" spc="103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-(4-π)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7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1-(3-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)+4-1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=2+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843729" y="956312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3" name="Equation" r:id="rId5" imgW="6400800" imgH="6096000" progId="Equation.DSMT4">
                    <p:embed/>
                  </p:oleObj>
                </mc:Choice>
                <mc:Fallback>
                  <p:oleObj name="Equation" r:id="rId5" imgW="6400800" imgH="6096000" progId="Equation.DSMT4">
                    <p:embed/>
                    <p:pic>
                      <p:nvPicPr>
                        <p:cNvPr id="0" name="图片 1536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43729" y="956312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458844" y="823706"/>
            <a:ext cx="400050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4" name="Equation" r:id="rId7" imgW="10668000" imgH="12496800" progId="Equation.DSMT4">
                    <p:embed/>
                  </p:oleObj>
                </mc:Choice>
                <mc:Fallback>
                  <p:oleObj name="Equation" r:id="rId7" imgW="10668000" imgH="12496800" progId="Equation.DSMT4">
                    <p:embed/>
                    <p:pic>
                      <p:nvPicPr>
                        <p:cNvPr id="0" name="图片 1536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58844" y="823706"/>
                          <a:ext cx="400050" cy="4762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276956" y="1359318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5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1536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76956" y="1359318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27166" y="1661316"/>
            <a:ext cx="238124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6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1536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27166" y="1661316"/>
                          <a:ext cx="238124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5.(2017陕西,15,5分)计算:(-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)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-2|-</a:t>
            </a:r>
            <a:r>
              <a:rPr lang="zh-CN" altLang="en-US" sz="2115" kern="0" spc="9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62929" y="965837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1638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62929" y="965837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70718" y="956312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1638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0718" y="956312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72215" y="984887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1638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72215" y="984887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27540" y="823706"/>
          <a:ext cx="390524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Equation" r:id="rId7" imgW="10363200" imgH="12496800" progId="Equation.DSMT4">
                  <p:embed/>
                </p:oleObj>
              </mc:Choice>
              <mc:Fallback>
                <p:oleObj name="Equation" r:id="rId7" imgW="10363200" imgH="12496800" progId="Equation.DSMT4">
                  <p:embed/>
                  <p:pic>
                    <p:nvPicPr>
                      <p:cNvPr id="0" name="图片 1638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7540" y="823706"/>
                        <a:ext cx="390524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1403747"/>
            <a:ext cx="8399160" cy="961225"/>
            <a:chOff x="540000" y="770400"/>
            <a:chExt cx="8399160" cy="961225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770400"/>
              <a:ext cx="8399160" cy="9612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原式=-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+2-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(3分)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=-2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=-3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(5分)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580225" y="826219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89" name="Equation" r:id="rId9" imgW="7924800" imgH="6096000" progId="Equation.DSMT4">
                    <p:embed/>
                  </p:oleObj>
                </mc:Choice>
                <mc:Fallback>
                  <p:oleObj name="Equation" r:id="rId9" imgW="7924800" imgH="6096000" progId="Equation.DSMT4">
                    <p:embed/>
                    <p:pic>
                      <p:nvPicPr>
                        <p:cNvPr id="0" name="图片 1638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580225" y="826219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21926" y="826219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0" name="Equation" r:id="rId11" imgW="6096000" imgH="6096000" progId="Equation.DSMT4">
                    <p:embed/>
                  </p:oleObj>
                </mc:Choice>
                <mc:Fallback>
                  <p:oleObj name="Equation" r:id="rId11" imgW="6096000" imgH="6096000" progId="Equation.DSMT4">
                    <p:embed/>
                    <p:pic>
                      <p:nvPicPr>
                        <p:cNvPr id="0" name="图片 1638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21926" y="826219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786425" y="1137742"/>
            <a:ext cx="228599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1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1639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86425" y="1137742"/>
                          <a:ext cx="228599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073768" y="1137742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2" name="Equation" r:id="rId15" imgW="6096000" imgH="6096000" progId="Equation.DSMT4">
                    <p:embed/>
                  </p:oleObj>
                </mc:Choice>
                <mc:Fallback>
                  <p:oleObj name="Equation" r:id="rId15" imgW="6096000" imgH="6096000" progId="Equation.DSMT4">
                    <p:embed/>
                    <p:pic>
                      <p:nvPicPr>
                        <p:cNvPr id="0" name="图片 1639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073768" y="1137742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786425" y="1458790"/>
            <a:ext cx="228599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3" name="Equation" r:id="rId17" imgW="6096000" imgH="6096000" progId="Equation.DSMT4">
                    <p:embed/>
                  </p:oleObj>
                </mc:Choice>
                <mc:Fallback>
                  <p:oleObj name="Equation" r:id="rId17" imgW="6096000" imgH="6096000" progId="Equation.DSMT4">
                    <p:embed/>
                    <p:pic>
                      <p:nvPicPr>
                        <p:cNvPr id="0" name="图片 1639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786425" y="1458790"/>
                          <a:ext cx="228599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考点三　科学记数法与近似数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87723"/>
            <a:ext cx="8399160" cy="9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1.(2018辽宁沈阳,2,2分)辽宁男篮夺冠后,从4月21日至24日各类媒体关于“辽篮CBA夺冠”的相关文章达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到81 000篇,将数据81 000用科学记数法表示为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A.0.81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B.0.81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C.8.1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D.8.1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2167631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81 000用科学记数法表示时,把数81 000写成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(1</a:t>
            </a:r>
            <a:r>
              <a:rPr lang="zh-CN" altLang="en-US" sz="1390" kern="0" dirty="0" smtClean="0">
                <a:solidFill>
                  <a:srgbClr val="000000"/>
                </a:solidFill>
                <a:latin typeface="黑体" pitchFamily="49" charset="-122"/>
                <a:ea typeface="宋体" pitchFamily="2" charset="-122"/>
              </a:rPr>
              <a:t>≤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|&lt;10,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为整数)的形式,其中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=8.1,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为原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数据整数位数减1,即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=4,故表示为8.1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2.(2018四川成都,2,3分)2018年5月21日,西昌卫星发射中心成功发射探月工程嫦娥四号任务“鹊桥号”中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继星,卫星进入近地点高度为200千米、远地点高度为40万千米的预定轨道.将数据40万用科学记数法表示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D.0.4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051819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把数据40万用科学记数法表示,形式为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,其中1</a:t>
            </a:r>
            <a:r>
              <a:rPr lang="zh-CN" altLang="en-US" sz="1390" kern="0" dirty="0" smtClean="0">
                <a:solidFill>
                  <a:srgbClr val="000000"/>
                </a:solidFill>
                <a:latin typeface="黑体" pitchFamily="49" charset="-122"/>
                <a:ea typeface="宋体" pitchFamily="2" charset="-122"/>
              </a:rPr>
              <a:t>≤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|&lt;10,则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=4,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是比原数整数位数少1的正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整数,则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=5,所以40万用科学记数法表示为4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3.(2017江西,2,3分)在国家“一带一路”倡议下,我国与欧洲开通了互利互惠的中欧班列.行程最长,途经城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市和国家最多的一趟专列全程长13 000 km,将13 000用科学记数法表示应为(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A.0.13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B.1.3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C.1.3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D.13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6795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将13 000用科学记数法表示为1.3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192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2.(2019吉林,1,2分)如图,数轴上蝴蝶所在点表示的数可能为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75" kern="0" spc="1992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A.3　    B.2　    C.1　    D.-1 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79712" y="1115715"/>
            <a:ext cx="2819400" cy="52387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205181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D　观察数轴,蝴蝶在0的左侧,所以蝴蝶所在点表示的数为负数.故选D.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4.(2016新疆乌鲁木齐,2,4分)石墨烯是世界上目前最薄却也是最坚硬的纳米材料,还是导电性最好的材料,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其理论厚度仅为0.000 000 000 34米.该厚度用科学记数法表示为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A.0.34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米　    B.34.0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C.3.4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米　     D.3.4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米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055991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C　0.000 000 000 34米=3.4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米.故选C.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971699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dirty="0" smtClean="0">
                <a:latin typeface="微软雅黑" charset="-122"/>
                <a:ea typeface="微软雅黑" charset="-122"/>
                <a:cs typeface="微软雅黑" charset="-122"/>
              </a:rPr>
              <a:t>C组　教师专用题组</a:t>
            </a:r>
            <a:endParaRPr lang="zh-CN" altLang="en-US" sz="1500" dirty="0">
              <a:latin typeface="微软雅黑" charset="-122"/>
              <a:ea typeface="微软雅黑" charset="-122"/>
              <a:cs typeface="微软雅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考点一　实数的相关概念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29778"/>
            <a:ext cx="8399160" cy="748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1.(2019河北,2,3分)规定:(→2)表示向右移动2记作+2,则(←3)表示向左移动3记作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A.+3　    B.-3　    C.-</a:t>
            </a:r>
            <a:r>
              <a:rPr lang="zh-CN" altLang="en-US" sz="1855" kern="0" spc="-72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D.+</a:t>
            </a:r>
            <a:r>
              <a:rPr lang="zh-CN" altLang="en-US" sz="1855" kern="0" spc="-72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33973" y="1507754"/>
          <a:ext cx="142875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Equation" r:id="rId1" imgW="3657600" imgH="10668000" progId="Equation.DSMT4">
                  <p:embed/>
                </p:oleObj>
              </mc:Choice>
              <mc:Fallback>
                <p:oleObj name="Equation" r:id="rId1" imgW="3657600" imgH="10668000" progId="Equation.DSMT4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3973" y="1507754"/>
                        <a:ext cx="142875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00622" y="1507754"/>
          <a:ext cx="142875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Equation" r:id="rId3" imgW="3657600" imgH="10668000" progId="Equation.DSMT4">
                  <p:embed/>
                </p:oleObj>
              </mc:Choice>
              <mc:Fallback>
                <p:oleObj name="Equation" r:id="rId3" imgW="3657600" imgH="10668000" progId="Equation.DSMT4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00622" y="1507754"/>
                        <a:ext cx="142875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947434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根据具有相反意义的量可知向左为负,则(←3)表示向左移动3记作-3,故选B.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2.(2019四川成都,1,3分)比-3大5的数是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A.-15　    B.-8　    C.2　    D.8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4337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比-3大5的数可表示为-3+5=2,故选C.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3.(2019天津,6,3分)估计</a:t>
            </a:r>
            <a:r>
              <a:rPr lang="zh-CN" altLang="en-US" sz="1265" kern="0" spc="12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的值在</a:t>
            </a:r>
            <a:r>
              <a:rPr lang="zh-CN" altLang="en-US" sz="975" kern="0" spc="41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A.2和3之间　    B.3和4之间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C.4和5之间　    D.5和6之间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89185" y="816694"/>
          <a:ext cx="3143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Equation" r:id="rId1" imgW="8229600" imgH="6096000" progId="Equation.DSMT4">
                  <p:embed/>
                </p:oleObj>
              </mc:Choice>
              <mc:Fallback>
                <p:oleObj name="Equation" r:id="rId1" imgW="8229600" imgH="6096000" progId="Equation.DSMT4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9185" y="816694"/>
                        <a:ext cx="3143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1875426"/>
            <a:ext cx="8399160" cy="320409"/>
            <a:chOff x="540000" y="770400"/>
            <a:chExt cx="8399160" cy="320409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D　因为</a:t>
              </a:r>
              <a:r>
                <a:rPr lang="zh-CN" altLang="en-US" sz="1265" kern="0" spc="12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265" kern="0" spc="12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265" kern="0" spc="12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,所以5&lt;</a:t>
              </a:r>
              <a:r>
                <a:rPr lang="zh-CN" altLang="en-US" sz="1265" kern="0" spc="12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&lt;6,所以</a:t>
              </a:r>
              <a:r>
                <a:rPr lang="zh-CN" altLang="en-US" sz="1265" kern="0" spc="12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的值在5和6之间,故选D.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725790" y="816694"/>
            <a:ext cx="32384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4" name="Equation" r:id="rId3" imgW="8534400" imgH="6096000" progId="Equation.DSMT4">
                    <p:embed/>
                  </p:oleObj>
                </mc:Choice>
                <mc:Fallback>
                  <p:oleObj name="Equation" r:id="rId3" imgW="8534400" imgH="6096000" progId="Equation.DSMT4">
                    <p:embed/>
                    <p:pic>
                      <p:nvPicPr>
                        <p:cNvPr id="0" name="图片 1843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25790" y="816694"/>
                          <a:ext cx="32384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149123" y="816694"/>
            <a:ext cx="3143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5" name="Equation" r:id="rId5" imgW="8229600" imgH="6096000" progId="Equation.DSMT4">
                    <p:embed/>
                  </p:oleObj>
                </mc:Choice>
                <mc:Fallback>
                  <p:oleObj name="Equation" r:id="rId5" imgW="8229600" imgH="6096000" progId="Equation.DSMT4">
                    <p:embed/>
                    <p:pic>
                      <p:nvPicPr>
                        <p:cNvPr id="0" name="图片 1843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49123" y="816694"/>
                          <a:ext cx="3143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562932" y="816694"/>
            <a:ext cx="3143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6" name="Equation" r:id="rId7" imgW="8229600" imgH="6096000" progId="Equation.DSMT4">
                    <p:embed/>
                  </p:oleObj>
                </mc:Choice>
                <mc:Fallback>
                  <p:oleObj name="Equation" r:id="rId7" imgW="8229600" imgH="6096000" progId="Equation.DSMT4">
                    <p:embed/>
                    <p:pic>
                      <p:nvPicPr>
                        <p:cNvPr id="0" name="图片 1843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562932" y="816694"/>
                          <a:ext cx="3143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461840" y="816694"/>
            <a:ext cx="3143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7" name="Equation" r:id="rId9" imgW="8229600" imgH="6096000" progId="Equation.DSMT4">
                    <p:embed/>
                  </p:oleObj>
                </mc:Choice>
                <mc:Fallback>
                  <p:oleObj name="Equation" r:id="rId9" imgW="8229600" imgH="6096000" progId="Equation.DSMT4">
                    <p:embed/>
                    <p:pic>
                      <p:nvPicPr>
                        <p:cNvPr id="0" name="图片 1843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461840" y="816694"/>
                          <a:ext cx="3143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360749" y="816694"/>
            <a:ext cx="3143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8" name="Equation" r:id="rId11" imgW="8229600" imgH="6096000" progId="Equation.DSMT4">
                    <p:embed/>
                  </p:oleObj>
                </mc:Choice>
                <mc:Fallback>
                  <p:oleObj name="Equation" r:id="rId11" imgW="8229600" imgH="6096000" progId="Equation.DSMT4">
                    <p:embed/>
                    <p:pic>
                      <p:nvPicPr>
                        <p:cNvPr id="0" name="图片 1843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360749" y="816694"/>
                          <a:ext cx="3143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7159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4.(2019山西,4,3分)下列二次根式是最简二次根式的是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</a:t>
            </a:r>
            <a:r>
              <a:rPr lang="zh-CN" altLang="en-US" sz="2015" kern="0" spc="8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</a:t>
            </a:r>
            <a:r>
              <a:rPr lang="zh-CN" altLang="en-US" sz="2015" kern="0" spc="53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</a:t>
            </a:r>
            <a:r>
              <a:rPr lang="zh-CN" altLang="en-US" sz="1030" kern="0" spc="77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</a:t>
            </a:r>
            <a:r>
              <a:rPr lang="zh-CN" altLang="en-US" sz="1030" kern="0" spc="77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11490" y="1137369"/>
          <a:ext cx="2667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Equation" r:id="rId1" imgW="7010400" imgH="11887200" progId="Equation.DSMT4">
                  <p:embed/>
                </p:oleObj>
              </mc:Choice>
              <mc:Fallback>
                <p:oleObj name="Equation" r:id="rId1" imgW="7010400" imgH="11887200" progId="Equation.DSMT4">
                  <p:embed/>
                  <p:pic>
                    <p:nvPicPr>
                      <p:cNvPr id="0" name="图片 1945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1490" y="1137369"/>
                        <a:ext cx="266700" cy="447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92747" y="1137369"/>
          <a:ext cx="3238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Equation" r:id="rId3" imgW="8534400" imgH="11887200" progId="Equation.DSMT4">
                  <p:embed/>
                </p:oleObj>
              </mc:Choice>
              <mc:Fallback>
                <p:oleObj name="Equation" r:id="rId3" imgW="8534400" imgH="11887200" progId="Equation.DSMT4">
                  <p:embed/>
                  <p:pic>
                    <p:nvPicPr>
                      <p:cNvPr id="0" name="图片 1945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2747" y="1137369"/>
                        <a:ext cx="323850" cy="447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31155" y="124203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1945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31155" y="124203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84045" y="124203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Equation" r:id="rId7" imgW="6096000" imgH="6096000" progId="Equation.DSMT4">
                  <p:embed/>
                </p:oleObj>
              </mc:Choice>
              <mc:Fallback>
                <p:oleObj name="Equation" r:id="rId7" imgW="6096000" imgH="6096000" progId="Equation.DSMT4">
                  <p:embed/>
                  <p:pic>
                    <p:nvPicPr>
                      <p:cNvPr id="0" name="图片 1945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84045" y="124203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1744499"/>
            <a:ext cx="8399160" cy="811376"/>
            <a:chOff x="540000" y="770400"/>
            <a:chExt cx="8399160" cy="811376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770400"/>
              <a:ext cx="8399160" cy="811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D    </a:t>
              </a:r>
              <a:r>
                <a:rPr lang="zh-CN" altLang="en-US" sz="2015" kern="0" spc="8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975" kern="0" spc="12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,选项A不符合题意;</a:t>
              </a:r>
              <a:r>
                <a:rPr lang="zh-CN" altLang="en-US" sz="2015" kern="0" spc="5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975" kern="0" spc="132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,选项B不符合题意;</a:t>
              </a:r>
              <a:r>
                <a:rPr lang="zh-CN" altLang="en-US" sz="1030" kern="0" spc="77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030" kern="0" spc="84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,选项C不符合题意;</a:t>
              </a:r>
              <a:r>
                <a:rPr lang="zh-CN" altLang="en-US" sz="1030" kern="0" spc="77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是最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3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简二次根式,选项D符合题意.故选D.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372990" y="816321"/>
            <a:ext cx="266699" cy="447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1" name="Equation" r:id="rId9" imgW="7010400" imgH="11887200" progId="Equation.DSMT4">
                    <p:embed/>
                  </p:oleObj>
                </mc:Choice>
                <mc:Fallback>
                  <p:oleObj name="Equation" r:id="rId9" imgW="7010400" imgH="11887200" progId="Equation.DSMT4">
                    <p:embed/>
                    <p:pic>
                      <p:nvPicPr>
                        <p:cNvPr id="0" name="图片 1946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372990" y="816321"/>
                          <a:ext cx="266699" cy="44767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739173" y="817251"/>
            <a:ext cx="266699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2" name="Equation" r:id="rId11" imgW="7010400" imgH="11582400" progId="Equation.DSMT4">
                    <p:embed/>
                  </p:oleObj>
                </mc:Choice>
                <mc:Fallback>
                  <p:oleObj name="Equation" r:id="rId11" imgW="7010400" imgH="11582400" progId="Equation.DSMT4">
                    <p:embed/>
                    <p:pic>
                      <p:nvPicPr>
                        <p:cNvPr id="0" name="图片 1946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739173" y="817251"/>
                          <a:ext cx="266699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461173" y="816321"/>
            <a:ext cx="323850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3" name="Equation" r:id="rId13" imgW="8534400" imgH="11887200" progId="Equation.DSMT4">
                    <p:embed/>
                  </p:oleObj>
                </mc:Choice>
                <mc:Fallback>
                  <p:oleObj name="Equation" r:id="rId13" imgW="8534400" imgH="11887200" progId="Equation.DSMT4">
                    <p:embed/>
                    <p:pic>
                      <p:nvPicPr>
                        <p:cNvPr id="0" name="图片 1946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461173" y="816321"/>
                          <a:ext cx="323850" cy="44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884507" y="817251"/>
            <a:ext cx="419099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4" name="Equation" r:id="rId15" imgW="10972800" imgH="11582400" progId="Equation.DSMT4">
                    <p:embed/>
                  </p:oleObj>
                </mc:Choice>
                <mc:Fallback>
                  <p:oleObj name="Equation" r:id="rId15" imgW="10972800" imgH="11582400" progId="Equation.DSMT4">
                    <p:embed/>
                    <p:pic>
                      <p:nvPicPr>
                        <p:cNvPr id="0" name="图片 1946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884507" y="817251"/>
                          <a:ext cx="419099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49174" y="92098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5" name="Equation" r:id="rId17" imgW="6096000" imgH="6096000" progId="Equation.DSMT4">
                    <p:embed/>
                  </p:oleObj>
                </mc:Choice>
                <mc:Fallback>
                  <p:oleObj name="Equation" r:id="rId17" imgW="6096000" imgH="6096000" progId="Equation.DSMT4">
                    <p:embed/>
                    <p:pic>
                      <p:nvPicPr>
                        <p:cNvPr id="0" name="图片 1946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5749174" y="92098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165457" y="920984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6" name="Equation" r:id="rId19" imgW="6400800" imgH="6096000" progId="Equation.DSMT4">
                    <p:embed/>
                  </p:oleObj>
                </mc:Choice>
                <mc:Fallback>
                  <p:oleObj name="Equation" r:id="rId19" imgW="6400800" imgH="6096000" progId="Equation.DSMT4">
                    <p:embed/>
                    <p:pic>
                      <p:nvPicPr>
                        <p:cNvPr id="0" name="图片 1946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6165457" y="920984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849149" y="92098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7" name="Equation" r:id="rId21" imgW="6096000" imgH="6096000" progId="Equation.DSMT4">
                    <p:embed/>
                  </p:oleObj>
                </mc:Choice>
                <mc:Fallback>
                  <p:oleObj name="Equation" r:id="rId21" imgW="6096000" imgH="6096000" progId="Equation.DSMT4">
                    <p:embed/>
                    <p:pic>
                      <p:nvPicPr>
                        <p:cNvPr id="0" name="图片 1946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7849149" y="92098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5.(2019北京,4,2分)在数轴上,点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在原点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的两侧,分别表示数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,2,将点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向右平移1个单位长度,得到点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,则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A.-3　    B.-2　    C.-1　    D.1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07591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因为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,且点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表示的数为2,所以点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表示的数为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2.所以点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表示的数为-3或1,因为点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原点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的两侧,所以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=1不合题意,舍去,所以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=-3.故选A.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6.(2019重庆A卷,1,4分)下列各数中,比-1小的数是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A.2　    B.1　    C.0　    D.-2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7992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D　∵-2&lt;-1&lt;0&lt;1&lt;2,∴比-1小的数是-2,故选D.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685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7.(2019广东,7,3分)实数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、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在数轴上的对应点的位置如图所示,下列式子成立的是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05" kern="0" spc="1946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2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&gt;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     B.|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|&lt;|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&gt;0　    D.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&lt;0 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9752" y="1115715"/>
            <a:ext cx="2790825" cy="59055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89104" y="2089846"/>
          <a:ext cx="152400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Equation" r:id="rId2" imgW="3962400" imgH="10668000" progId="Equation.DSMT4">
                  <p:embed/>
                </p:oleObj>
              </mc:Choice>
              <mc:Fallback>
                <p:oleObj name="Equation" r:id="rId2" imgW="3962400" imgH="10668000" progId="Equation.DSMT4">
                  <p:embed/>
                  <p:pic>
                    <p:nvPicPr>
                      <p:cNvPr id="0" name="图片 2048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89104" y="2089846"/>
                        <a:ext cx="152400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2567302"/>
            <a:ext cx="8399160" cy="9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D　根据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在数轴上的位置可知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&lt;0、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&gt;0.正数大于负数,所以A选项错误;由题图可知表示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的点到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原点的距离大于表示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的点到原点的距离,即|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|&gt;|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|,故B选项错误;异号两数相加,取绝对值较大加数的符号,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所以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&lt;0,故C选项错误;两数相除,异号得负,D选项正确,故选D.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8.(2019广东,8,3分)化简</a:t>
            </a:r>
            <a:r>
              <a:rPr lang="zh-CN" altLang="en-US" sz="1365" kern="0" spc="1111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的结果是</a:t>
            </a:r>
            <a:r>
              <a:rPr lang="zh-CN" altLang="en-US" sz="935" kern="0" spc="4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A.-4　    B.4　    C.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　    D.2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89185" y="788119"/>
          <a:ext cx="314324" cy="257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Equation" r:id="rId1" imgW="8229600" imgH="6705600" progId="Equation.DSMT4">
                  <p:embed/>
                </p:oleObj>
              </mc:Choice>
              <mc:Fallback>
                <p:oleObj name="Equation" r:id="rId1" imgW="8229600" imgH="6705600" progId="Equation.DSMT4">
                  <p:embed/>
                  <p:pic>
                    <p:nvPicPr>
                      <p:cNvPr id="0" name="图片 2150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9185" y="788119"/>
                        <a:ext cx="314324" cy="257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475755"/>
            <a:ext cx="8399160" cy="320409"/>
            <a:chOff x="540000" y="1475755"/>
            <a:chExt cx="8399160" cy="320409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475755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B　根据二次根式的意义可知</a:t>
              </a:r>
              <a:r>
                <a:rPr lang="zh-CN" altLang="en-US" sz="1365" kern="0" spc="11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=4,故选B.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303657" y="1493474"/>
            <a:ext cx="314325" cy="257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06" name="Equation" r:id="rId3" imgW="8229600" imgH="6705600" progId="Equation.DSMT4">
                    <p:embed/>
                  </p:oleObj>
                </mc:Choice>
                <mc:Fallback>
                  <p:oleObj name="Equation" r:id="rId3" imgW="8229600" imgH="6705600" progId="Equation.DSMT4">
                    <p:embed/>
                    <p:pic>
                      <p:nvPicPr>
                        <p:cNvPr id="0" name="图片 2150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03657" y="1493474"/>
                          <a:ext cx="314325" cy="2571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3.(2019内蒙古呼和浩特,1,3分)如图,检测排球,其中质量超过标准的克数记为正数,不足的克数记为负数,下</a:t>
            </a:r>
            <a:b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面检测过的四个排球,在其上方标注了检测结果.其中质量最接近标准的一个是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455" kern="0" spc="5024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0668" y="2814255"/>
            <a:ext cx="5774532" cy="1397804"/>
          </a:xfrm>
          <a:prstGeom prst="rect">
            <a:avLst/>
          </a:prstGeom>
        </p:spPr>
      </p:pic>
      <p:pic>
        <p:nvPicPr>
          <p:cNvPr id="4" name="图片 3" descr="textimage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6932" y="1403747"/>
            <a:ext cx="1058406" cy="1328638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435607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∵|-0.6|&lt;|0.7|&lt;|-2.5|&lt;|-3.5|,∴选项A中的排球的质量最接近标准.故选A.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9.(2018辽宁沈阳,1,2分)下列各数中是有理数的是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A.π　　B.0　    C.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17866" y="1137742"/>
          <a:ext cx="2381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2252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7866" y="1137742"/>
                        <a:ext cx="23812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80282" y="113774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2252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0282" y="113774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475755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整数和分数统称有理数.因为0是整数,所以0是有理数.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10.(2018福建,1,4分)在实数|-3|,-2,0,π中,最小的数是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A.|-3|　    B.-2　    C.0　    D.π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4337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|-3|=3,∵-2&lt;0&lt;3&lt;π,∴-2最小,故选B.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4446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11.(2018云南昆明,9,4分)黄金分割数</a:t>
            </a:r>
            <a:r>
              <a:rPr lang="zh-CN" altLang="en-US" sz="1985" kern="0" spc="1541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是一个很奇妙的数,大量应用于艺术、建筑和统计决策等方面.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请你估算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-1的值</a:t>
            </a:r>
            <a:r>
              <a:rPr lang="zh-CN" altLang="en-US" sz="975" kern="0" spc="41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A.在1.1和1.2之间　    B.在1.2和1.3之间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C.在1.3和1.4之间　    D.在1.4和1.5之间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59385" y="811825"/>
          <a:ext cx="4476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" name="Equation" r:id="rId1" imgW="11887200" imgH="11582400" progId="Equation.DSMT4">
                  <p:embed/>
                </p:oleObj>
              </mc:Choice>
              <mc:Fallback>
                <p:oleObj name="Equation" r:id="rId1" imgW="11887200" imgH="11582400" progId="Equation.DSMT4">
                  <p:embed/>
                  <p:pic>
                    <p:nvPicPr>
                      <p:cNvPr id="0" name="图片 2355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59385" y="811825"/>
                        <a:ext cx="447675" cy="438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45600" y="1303811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2355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5600" y="1303811"/>
                        <a:ext cx="22860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2344023"/>
            <a:ext cx="8399160" cy="283860"/>
            <a:chOff x="540000" y="770400"/>
            <a:chExt cx="8399160" cy="28386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B　∵2.2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&lt;5&lt;2.3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,∴2.2&lt;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&lt;2.3,∴2.2-1&lt;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-1&lt;2.3-1,即1.2&lt;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-1&lt;1.3,故选B.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896507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55" name="Equation" r:id="rId5" imgW="6096000" imgH="6096000" progId="Equation.DSMT4">
                    <p:embed/>
                  </p:oleObj>
                </mc:Choice>
                <mc:Fallback>
                  <p:oleObj name="Equation" r:id="rId5" imgW="6096000" imgH="6096000" progId="Equation.DSMT4">
                    <p:embed/>
                    <p:pic>
                      <p:nvPicPr>
                        <p:cNvPr id="0" name="图片 2355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896507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132516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56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2355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132516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515468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57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2355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515468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654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12.(2017北京,4,3分)实数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在数轴上的对应点的位置如图所示,则正确的结论是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40" kern="0" spc="492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&gt;-4　    B.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&gt;0　    C.|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|&gt;|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　    D.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&gt;0 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32967" y="1115715"/>
            <a:ext cx="5595842" cy="510186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209145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由数轴可知,-5&lt;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&lt;-4,-2&lt;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&lt;-1,0&lt;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&lt;1,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=4,所以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&lt;-4,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&lt;0,|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|&gt;|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d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&lt;0.故选C.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748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13.(2017新疆,1,5分)下列四个数中,最小的数是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A.-1　    B.0　    C.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D.3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75747" y="1148376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7" name="Equation" r:id="rId1" imgW="3962400" imgH="10668000" progId="Equation.DSMT4">
                  <p:embed/>
                </p:oleObj>
              </mc:Choice>
              <mc:Fallback>
                <p:oleObj name="Equation" r:id="rId1" imgW="3962400" imgH="10668000" progId="Equation.DSMT4">
                  <p:embed/>
                  <p:pic>
                    <p:nvPicPr>
                      <p:cNvPr id="0" name="图片 2457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5747" y="1148376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1710065"/>
            <a:ext cx="8399160" cy="773802"/>
            <a:chOff x="540000" y="770400"/>
            <a:chExt cx="8399160" cy="773802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770400"/>
              <a:ext cx="8399160" cy="7738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A　正数都大于0;负数都小于0;两个负数比较大小,绝对值大的反而小.∵-1&lt;0&lt;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&lt;3,∴这四个数中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最小的数是-1.故选A.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932518" y="827328"/>
            <a:ext cx="152399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578" name="Equation" r:id="rId3" imgW="3962400" imgH="10668000" progId="Equation.DSMT4">
                    <p:embed/>
                  </p:oleObj>
                </mc:Choice>
                <mc:Fallback>
                  <p:oleObj name="Equation" r:id="rId3" imgW="3962400" imgH="10668000" progId="Equation.DSMT4">
                    <p:embed/>
                    <p:pic>
                      <p:nvPicPr>
                        <p:cNvPr id="0" name="图片 2457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932518" y="827328"/>
                          <a:ext cx="152399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14.(2017重庆A卷,5,4分)估计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+1的值应在</a:t>
            </a:r>
            <a:r>
              <a:rPr lang="zh-CN" altLang="en-US" sz="975" kern="0" spc="41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A.3和4之间　    B.4和5之间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C.5和6之间　    D.6和7之间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81175" y="81669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1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2560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81175" y="81669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1803418"/>
            <a:ext cx="8399160" cy="320409"/>
            <a:chOff x="540000" y="1763787"/>
            <a:chExt cx="8399160" cy="320409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763787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B　∵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,∴3&lt;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&lt;4,∴4&lt;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+1&lt;5.故选B.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539657" y="1810081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02" name="Equation" r:id="rId3" imgW="6096000" imgH="6096000" progId="Equation.DSMT4">
                    <p:embed/>
                  </p:oleObj>
                </mc:Choice>
                <mc:Fallback>
                  <p:oleObj name="Equation" r:id="rId3" imgW="6096000" imgH="6096000" progId="Equation.DSMT4">
                    <p:embed/>
                    <p:pic>
                      <p:nvPicPr>
                        <p:cNvPr id="0" name="图片 2560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39657" y="1810081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867740" y="1810081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03" name="Equation" r:id="rId5" imgW="7924800" imgH="6096000" progId="Equation.DSMT4">
                    <p:embed/>
                  </p:oleObj>
                </mc:Choice>
                <mc:Fallback>
                  <p:oleObj name="Equation" r:id="rId5" imgW="7924800" imgH="6096000" progId="Equation.DSMT4">
                    <p:embed/>
                    <p:pic>
                      <p:nvPicPr>
                        <p:cNvPr id="0" name="图片 2560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67740" y="1810081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262499" y="1810081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04" name="Equation" r:id="rId7" imgW="7924800" imgH="6096000" progId="Equation.DSMT4">
                    <p:embed/>
                  </p:oleObj>
                </mc:Choice>
                <mc:Fallback>
                  <p:oleObj name="Equation" r:id="rId7" imgW="7924800" imgH="6096000" progId="Equation.DSMT4">
                    <p:embed/>
                    <p:pic>
                      <p:nvPicPr>
                        <p:cNvPr id="0" name="图片 2560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62499" y="1810081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65957" y="1810081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05" name="Equation" r:id="rId9" imgW="7924800" imgH="6096000" progId="Equation.DSMT4">
                    <p:embed/>
                  </p:oleObj>
                </mc:Choice>
                <mc:Fallback>
                  <p:oleObj name="Equation" r:id="rId9" imgW="7924800" imgH="6096000" progId="Equation.DSMT4">
                    <p:embed/>
                    <p:pic>
                      <p:nvPicPr>
                        <p:cNvPr id="0" name="图片 2560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965957" y="1810081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857099" y="1810081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06" name="Equation" r:id="rId11" imgW="7924800" imgH="6096000" progId="Equation.DSMT4">
                    <p:embed/>
                  </p:oleObj>
                </mc:Choice>
                <mc:Fallback>
                  <p:oleObj name="Equation" r:id="rId11" imgW="7924800" imgH="6096000" progId="Equation.DSMT4">
                    <p:embed/>
                    <p:pic>
                      <p:nvPicPr>
                        <p:cNvPr id="0" name="图片 2560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857099" y="1810081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18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15.(2017湖北黄冈,1,3分)计算:</a:t>
            </a:r>
            <a:r>
              <a:rPr lang="zh-CN" altLang="en-US" sz="2015" kern="0" spc="23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900" kern="0" spc="59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</a:t>
            </a:r>
            <a:r>
              <a:rPr lang="zh-CN" altLang="en-US" sz="1855" kern="0" spc="-72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B.-</a:t>
            </a:r>
            <a:r>
              <a:rPr lang="zh-CN" altLang="en-US" sz="1855" kern="0" spc="-72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C.3　    D.-3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79194" y="835557"/>
          <a:ext cx="2857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" name="Equation" r:id="rId1" imgW="7620000" imgH="11887200" progId="Equation.DSMT4">
                  <p:embed/>
                </p:oleObj>
              </mc:Choice>
              <mc:Fallback>
                <p:oleObj name="Equation" r:id="rId1" imgW="7620000" imgH="11887200" progId="Equation.DSMT4">
                  <p:embed/>
                  <p:pic>
                    <p:nvPicPr>
                      <p:cNvPr id="0" name="图片 266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9194" y="835557"/>
                        <a:ext cx="285750" cy="447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11490" y="1323569"/>
          <a:ext cx="142875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Equation" r:id="rId3" imgW="3657600" imgH="10668000" progId="Equation.DSMT4">
                  <p:embed/>
                </p:oleObj>
              </mc:Choice>
              <mc:Fallback>
                <p:oleObj name="Equation" r:id="rId3" imgW="3657600" imgH="10668000" progId="Equation.DSMT4">
                  <p:embed/>
                  <p:pic>
                    <p:nvPicPr>
                      <p:cNvPr id="0" name="图片 266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1490" y="1323569"/>
                        <a:ext cx="142875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27665" y="1323569"/>
          <a:ext cx="142875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Equation" r:id="rId5" imgW="3657600" imgH="10668000" progId="Equation.DSMT4">
                  <p:embed/>
                </p:oleObj>
              </mc:Choice>
              <mc:Fallback>
                <p:oleObj name="Equation" r:id="rId5" imgW="3657600" imgH="10668000" progId="Equation.DSMT4">
                  <p:embed/>
                  <p:pic>
                    <p:nvPicPr>
                      <p:cNvPr id="0" name="图片 2662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7665" y="1323569"/>
                        <a:ext cx="142875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1899027"/>
            <a:ext cx="8399160" cy="512832"/>
            <a:chOff x="540000" y="770400"/>
            <a:chExt cx="8399160" cy="512832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4653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A　根据绝对值的定义知</a:t>
              </a:r>
              <a:r>
                <a:rPr lang="zh-CN" altLang="en-US" sz="2015" kern="0" spc="23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00" kern="0" spc="-67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60590" y="835557"/>
            <a:ext cx="285750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28" name="Equation" r:id="rId7" imgW="7620000" imgH="11887200" progId="Equation.DSMT4">
                    <p:embed/>
                  </p:oleObj>
                </mc:Choice>
                <mc:Fallback>
                  <p:oleObj name="Equation" r:id="rId7" imgW="7620000" imgH="11887200" progId="Equation.DSMT4">
                    <p:embed/>
                    <p:pic>
                      <p:nvPicPr>
                        <p:cNvPr id="0" name="图片 266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960590" y="835557"/>
                          <a:ext cx="285750" cy="44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345823" y="854458"/>
            <a:ext cx="142875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29" name="Equation" r:id="rId9" imgW="3657600" imgH="10668000" progId="Equation.DSMT4">
                    <p:embed/>
                  </p:oleObj>
                </mc:Choice>
                <mc:Fallback>
                  <p:oleObj name="Equation" r:id="rId9" imgW="3657600" imgH="10668000" progId="Equation.DSMT4">
                    <p:embed/>
                    <p:pic>
                      <p:nvPicPr>
                        <p:cNvPr id="0" name="图片 2662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345823" y="854458"/>
                          <a:ext cx="142875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16.(2017四川绵阳,1,3分)中国人最早使用负数,可追溯到两千多年前的秦汉时期,-0.5的相反数是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A.0.5　    B.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0.5　    C.-0.5　    D.5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4337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只有符号不同的两个数互为相反数,所以-0.5的相反数是0.5,故选A.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908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17.(2016福建福州,7,3分)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是数轴上两点,线段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上的点表示的数中,有互为相反数的是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880" kern="0" spc="4869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468" y="1187723"/>
            <a:ext cx="6170828" cy="163223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064103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表示互为相反数的点,必须要满足在数轴原点的左、右两侧,且到原点的距离相等.故选B.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18.(2019云南,1,3分)若零上8 ℃记作+8 ℃,则零下6 ℃记作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 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℃.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187723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-6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55193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根据具有相反意义的量的表示形式可知零上8 ℃记作+8 ℃,零下6 ℃记作-6 ℃.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4.(2019四川成都,21,4分)估算:</a:t>
            </a:r>
            <a:r>
              <a:rPr lang="zh-CN" altLang="en-US" sz="1265" kern="0" spc="218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黑体" pitchFamily="49" charset="-122"/>
                <a:ea typeface="宋体" pitchFamily="2" charset="-122"/>
              </a:rPr>
              <a:t>≈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(结果精确到1).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79194" y="816694"/>
          <a:ext cx="4381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11582400" imgH="6096000" progId="Equation.DSMT4">
                  <p:embed/>
                </p:oleObj>
              </mc:Choice>
              <mc:Fallback>
                <p:oleObj name="Equation" r:id="rId1" imgW="11582400" imgH="60960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9194" y="816694"/>
                        <a:ext cx="43815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39552" y="1187723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6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40000" y="1623943"/>
            <a:ext cx="8399160" cy="283860"/>
            <a:chOff x="540000" y="770400"/>
            <a:chExt cx="8399160" cy="28386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∵36&lt;37.7&lt;42.25,∴</a:t>
              </a:r>
              <a:r>
                <a:rPr lang="zh-CN" altLang="en-US" sz="1265" kern="0" spc="12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265" kern="0" spc="21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</a:t>
              </a:r>
              <a:r>
                <a:rPr lang="zh-CN" altLang="en-US" sz="1265" kern="0" spc="27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,即6&lt;</a:t>
              </a:r>
              <a:r>
                <a:rPr lang="zh-CN" altLang="en-US" sz="1265" kern="0" spc="21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&lt;6.5,∴</a:t>
              </a:r>
              <a:r>
                <a:rPr lang="zh-CN" altLang="en-US" sz="1265" kern="0" spc="21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黑体" pitchFamily="49" charset="-122"/>
                  <a:ea typeface="宋体" pitchFamily="2" charset="-122"/>
                </a:rPr>
                <a:t>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6.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547066" y="816694"/>
            <a:ext cx="3143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Equation" r:id="rId3" imgW="8229600" imgH="6096000" progId="Equation.DSMT4">
                    <p:embed/>
                  </p:oleObj>
                </mc:Choice>
                <mc:Fallback>
                  <p:oleObj name="Equation" r:id="rId3" imgW="8229600" imgH="6096000" progId="Equation.DSMT4">
                    <p:embed/>
                    <p:pic>
                      <p:nvPicPr>
                        <p:cNvPr id="0" name="图片 205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47066" y="816694"/>
                          <a:ext cx="3143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60875" y="816694"/>
            <a:ext cx="43815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Equation" r:id="rId5" imgW="11582400" imgH="6096000" progId="Equation.DSMT4">
                    <p:embed/>
                  </p:oleObj>
                </mc:Choice>
                <mc:Fallback>
                  <p:oleObj name="Equation" r:id="rId5" imgW="11582400" imgH="6096000" progId="Equation.DSMT4">
                    <p:embed/>
                    <p:pic>
                      <p:nvPicPr>
                        <p:cNvPr id="0" name="图片 205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960875" y="816694"/>
                          <a:ext cx="43815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498508" y="816694"/>
            <a:ext cx="51434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name="Equation" r:id="rId7" imgW="13716000" imgH="6096000" progId="Equation.DSMT4">
                    <p:embed/>
                  </p:oleObj>
                </mc:Choice>
                <mc:Fallback>
                  <p:oleObj name="Equation" r:id="rId7" imgW="13716000" imgH="6096000" progId="Equation.DSMT4">
                    <p:embed/>
                    <p:pic>
                      <p:nvPicPr>
                        <p:cNvPr id="0" name="图片 205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498508" y="816694"/>
                          <a:ext cx="51434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421041" y="816694"/>
            <a:ext cx="43814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Equation" r:id="rId9" imgW="11582400" imgH="6096000" progId="Equation.DSMT4">
                    <p:embed/>
                  </p:oleObj>
                </mc:Choice>
                <mc:Fallback>
                  <p:oleObj name="Equation" r:id="rId9" imgW="11582400" imgH="6096000" progId="Equation.DSMT4">
                    <p:embed/>
                    <p:pic>
                      <p:nvPicPr>
                        <p:cNvPr id="0" name="图片 205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421041" y="816694"/>
                          <a:ext cx="43814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399675" y="816694"/>
            <a:ext cx="43815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name="Equation" r:id="rId11" imgW="11582400" imgH="6096000" progId="Equation.DSMT4">
                    <p:embed/>
                  </p:oleObj>
                </mc:Choice>
                <mc:Fallback>
                  <p:oleObj name="Equation" r:id="rId11" imgW="11582400" imgH="6096000" progId="Equation.DSMT4">
                    <p:embed/>
                    <p:pic>
                      <p:nvPicPr>
                        <p:cNvPr id="0" name="图片 205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399675" y="816694"/>
                          <a:ext cx="43815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19.(2019湖北武汉,11,3分)计算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的结果是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 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18385" y="81669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9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276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18385" y="81669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39552" y="115534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4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540000" y="1587394"/>
            <a:ext cx="8399160" cy="320409"/>
            <a:chOff x="540000" y="1443378"/>
            <a:chExt cx="8399160" cy="320409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443378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=4.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069200" y="1489672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50" name="Equation" r:id="rId3" imgW="7924800" imgH="6096000" progId="Equation.DSMT4">
                    <p:embed/>
                  </p:oleObj>
                </mc:Choice>
                <mc:Fallback>
                  <p:oleObj name="Equation" r:id="rId3" imgW="7924800" imgH="6096000" progId="Equation.DSMT4">
                    <p:embed/>
                    <p:pic>
                      <p:nvPicPr>
                        <p:cNvPr id="0" name="图片 2764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69200" y="1489672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20.(2017陕西,11,3分)在实数-5,-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,0,π,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中,最大的一个数是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 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91770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3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286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91770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29931" y="81669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286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9931" y="81669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39552" y="1115715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π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540000" y="1479927"/>
            <a:ext cx="8399160" cy="283860"/>
            <a:chOff x="540000" y="770400"/>
            <a:chExt cx="8399160" cy="283860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根据正数大于0,0大于负数,3&lt;π&lt;4,2&lt;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&lt;3,知最大的一个数是π.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794011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675" name="Equation" r:id="rId5" imgW="6400800" imgH="6096000" progId="Equation.DSMT4">
                    <p:embed/>
                  </p:oleObj>
                </mc:Choice>
                <mc:Fallback>
                  <p:oleObj name="Equation" r:id="rId5" imgW="6400800" imgH="6096000" progId="Equation.DSMT4">
                    <p:embed/>
                    <p:pic>
                      <p:nvPicPr>
                        <p:cNvPr id="0" name="图片 2867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94011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考点二　实数的运算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94979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1.(2019天津,1,3分)计算(-3)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9的结果等于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A.-27　    B.-6　    C.27　    D.6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83579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依据有理数的乘法运算得(-3)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9=-27,故选A.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2.(2018内蒙古包头,1,3分)计算-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-|-3|的结果是</a:t>
            </a:r>
            <a:r>
              <a:rPr lang="zh-CN" altLang="en-US" sz="975" kern="0" spc="41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A.-1　    B.-5　    C.1　    D.5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77127" y="81669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7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296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77127" y="81669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47992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原式=-2-3=-5,故选B.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3.(2017内蒙古包头,2,3分)若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=1,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是2的相反数,则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A.-3　    B.-1　    C.-1或-3　    D.1或-3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4337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=1,则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1;若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是2的相反数,则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=-2,∴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=-1或-3.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542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4.(2017陕西,1,3分)计算:</a:t>
            </a:r>
            <a:r>
              <a:rPr lang="zh-CN" altLang="en-US" sz="2115" kern="0" spc="14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-1=</a:t>
            </a:r>
            <a:r>
              <a:rPr lang="zh-CN" altLang="en-US" sz="900" kern="0" spc="60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A.-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B.-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C.-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38194" y="823706"/>
          <a:ext cx="4572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1" name="Equation" r:id="rId1" imgW="12192000" imgH="12496800" progId="Equation.DSMT4">
                  <p:embed/>
                </p:oleObj>
              </mc:Choice>
              <mc:Fallback>
                <p:oleObj name="Equation" r:id="rId1" imgW="12192000" imgH="12496800" progId="Equation.DSMT4">
                  <p:embed/>
                  <p:pic>
                    <p:nvPicPr>
                      <p:cNvPr id="0" name="图片 307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38194" y="823706"/>
                        <a:ext cx="457200" cy="476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70233" y="1350903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Equation" r:id="rId3" imgW="3962400" imgH="10668000" progId="Equation.DSMT4">
                  <p:embed/>
                </p:oleObj>
              </mc:Choice>
              <mc:Fallback>
                <p:oleObj name="Equation" r:id="rId3" imgW="3962400" imgH="10668000" progId="Equation.DSMT4">
                  <p:embed/>
                  <p:pic>
                    <p:nvPicPr>
                      <p:cNvPr id="0" name="图片 307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0233" y="1350903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95933" y="1350903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Equation" r:id="rId5" imgW="3962400" imgH="10668000" progId="Equation.DSMT4">
                  <p:embed/>
                </p:oleObj>
              </mc:Choice>
              <mc:Fallback>
                <p:oleObj name="Equation" r:id="rId5" imgW="3962400" imgH="10668000" progId="Equation.DSMT4">
                  <p:embed/>
                  <p:pic>
                    <p:nvPicPr>
                      <p:cNvPr id="0" name="图片 307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95933" y="1350903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21633" y="1350903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Equation" r:id="rId7" imgW="3962400" imgH="10668000" progId="Equation.DSMT4">
                  <p:embed/>
                </p:oleObj>
              </mc:Choice>
              <mc:Fallback>
                <p:oleObj name="Equation" r:id="rId7" imgW="3962400" imgH="10668000" progId="Equation.DSMT4">
                  <p:embed/>
                  <p:pic>
                    <p:nvPicPr>
                      <p:cNvPr id="0" name="图片 307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1633" y="1350903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1882873"/>
            <a:ext cx="8399160" cy="456978"/>
            <a:chOff x="540000" y="770400"/>
            <a:chExt cx="8399160" cy="456978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770400"/>
              <a:ext cx="8399160" cy="427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C　原式=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-1=-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.故选C.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815540" y="827328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25" name="Equation" r:id="rId9" imgW="3962400" imgH="10668000" progId="Equation.DSMT4">
                    <p:embed/>
                  </p:oleObj>
                </mc:Choice>
                <mc:Fallback>
                  <p:oleObj name="Equation" r:id="rId9" imgW="3962400" imgH="10668000" progId="Equation.DSMT4">
                    <p:embed/>
                    <p:pic>
                      <p:nvPicPr>
                        <p:cNvPr id="0" name="图片 307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815540" y="827328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273109" y="827328"/>
            <a:ext cx="152399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26" name="Equation" r:id="rId11" imgW="3962400" imgH="10668000" progId="Equation.DSMT4">
                    <p:embed/>
                  </p:oleObj>
                </mc:Choice>
                <mc:Fallback>
                  <p:oleObj name="Equation" r:id="rId11" imgW="3962400" imgH="10668000" progId="Equation.DSMT4">
                    <p:embed/>
                    <p:pic>
                      <p:nvPicPr>
                        <p:cNvPr id="0" name="图片 307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273109" y="827328"/>
                          <a:ext cx="152399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2913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5.(2017河北,12,2分)如图是国际数学日当天淇淇和嘉嘉的微信对话.根据对话内容,下列选项</a:t>
            </a:r>
            <a:r>
              <a:rPr lang="zh-CN" altLang="en-US" sz="1460" kern="0" spc="131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的是</a:t>
            </a:r>
            <a:r>
              <a:rPr lang="zh-CN" altLang="en-US" sz="900" kern="0" spc="486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sz="900" kern="0" spc="486" dirty="0" smtClean="0">
              <a:solidFill>
                <a:srgbClr val="000000"/>
              </a:solidFill>
              <a:latin typeface="Times New Roman" pitchFamily="65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065" kern="0" spc="13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67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A.4+4-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=6　    B.4+4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+4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=6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C.4+</a:t>
            </a:r>
            <a:r>
              <a:rPr lang="zh-CN" altLang="en-US" sz="1265" kern="0" spc="23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=6　    D.4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+4=6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27984" y="1403747"/>
            <a:ext cx="866774" cy="149715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404785" y="847271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5" name="Equation" r:id="rId2" imgW="9448800" imgH="7620000" progId="Equation.DSMT4">
                  <p:embed/>
                </p:oleObj>
              </mc:Choice>
              <mc:Fallback>
                <p:oleObj name="Equation" r:id="rId2" imgW="9448800" imgH="7620000" progId="Equation.DSMT4">
                  <p:embed/>
                  <p:pic>
                    <p:nvPicPr>
                      <p:cNvPr id="0" name="图片 317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04785" y="847271"/>
                        <a:ext cx="352424" cy="2857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46116" y="3092921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Equation" r:id="rId4" imgW="6400800" imgH="6096000" progId="Equation.DSMT4">
                  <p:embed/>
                </p:oleObj>
              </mc:Choice>
              <mc:Fallback>
                <p:oleObj name="Equation" r:id="rId4" imgW="6400800" imgH="6096000" progId="Equation.DSMT4">
                  <p:embed/>
                  <p:pic>
                    <p:nvPicPr>
                      <p:cNvPr id="0" name="图片 317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6116" y="3092921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89440" y="3413969"/>
          <a:ext cx="4571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Equation" r:id="rId6" imgW="12192000" imgH="6096000" progId="Equation.DSMT4">
                  <p:embed/>
                </p:oleObj>
              </mc:Choice>
              <mc:Fallback>
                <p:oleObj name="Equation" r:id="rId6" imgW="12192000" imgH="6096000" progId="Equation.DSMT4">
                  <p:embed/>
                  <p:pic>
                    <p:nvPicPr>
                      <p:cNvPr id="0" name="图片 317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9440" y="3413969"/>
                        <a:ext cx="4571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55199" y="3413969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Equation" r:id="rId8" imgW="6400800" imgH="6096000" progId="Equation.DSMT4">
                  <p:embed/>
                </p:oleObj>
              </mc:Choice>
              <mc:Fallback>
                <p:oleObj name="Equation" r:id="rId8" imgW="6400800" imgH="6096000" progId="Equation.DSMT4">
                  <p:embed/>
                  <p:pic>
                    <p:nvPicPr>
                      <p:cNvPr id="0" name="图片 317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55199" y="3413969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540000" y="3708003"/>
            <a:ext cx="8399160" cy="800140"/>
            <a:chOff x="540000" y="3708003"/>
            <a:chExt cx="8399160" cy="80014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3708003"/>
              <a:ext cx="8399160" cy="7481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D　4+4-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=8-2=6,选项A正确;4+4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+4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=4+1+1=6,选项B正确;4+</a:t>
              </a:r>
              <a:r>
                <a:rPr lang="zh-CN" altLang="en-US" sz="1265" kern="0" spc="23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=4+2=6,选项C正确;4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÷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+4=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÷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2+4=4</a:t>
              </a:r>
              <a:r>
                <a:rPr lang="zh-CN" altLang="en-US" sz="1855" kern="0" spc="-72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,选项D错误.故选D.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707616" y="3754297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49" name="Equation" r:id="rId10" imgW="6400800" imgH="6096000" progId="Equation.DSMT4">
                    <p:embed/>
                  </p:oleObj>
                </mc:Choice>
                <mc:Fallback>
                  <p:oleObj name="Equation" r:id="rId10" imgW="6400800" imgH="6096000" progId="Equation.DSMT4">
                    <p:embed/>
                    <p:pic>
                      <p:nvPicPr>
                        <p:cNvPr id="0" name="图片 3174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707616" y="3754297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800701" y="3754297"/>
            <a:ext cx="4571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0" name="Equation" r:id="rId12" imgW="12192000" imgH="6096000" progId="Equation.DSMT4">
                    <p:embed/>
                  </p:oleObj>
                </mc:Choice>
                <mc:Fallback>
                  <p:oleObj name="Equation" r:id="rId12" imgW="12192000" imgH="6096000" progId="Equation.DSMT4">
                    <p:embed/>
                    <p:pic>
                      <p:nvPicPr>
                        <p:cNvPr id="0" name="图片 3174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800701" y="3754297"/>
                          <a:ext cx="4571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062478" y="3763822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1" name="Equation" r:id="rId14" imgW="6400800" imgH="6096000" progId="Equation.DSMT4">
                    <p:embed/>
                  </p:oleObj>
                </mc:Choice>
                <mc:Fallback>
                  <p:oleObj name="Equation" r:id="rId14" imgW="6400800" imgH="6096000" progId="Equation.DSMT4">
                    <p:embed/>
                    <p:pic>
                      <p:nvPicPr>
                        <p:cNvPr id="0" name="图片 3175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8062478" y="3763822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40000" y="4108093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2" name="Equation" r:id="rId16" imgW="3962400" imgH="10668000" progId="Equation.DSMT4">
                    <p:embed/>
                  </p:oleObj>
                </mc:Choice>
                <mc:Fallback>
                  <p:oleObj name="Equation" r:id="rId16" imgW="3962400" imgH="10668000" progId="Equation.DSMT4">
                    <p:embed/>
                    <p:pic>
                      <p:nvPicPr>
                        <p:cNvPr id="0" name="图片 3175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540000" y="4108093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353110" y="4108093"/>
            <a:ext cx="142875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3" name="Equation" r:id="rId18" imgW="3657600" imgH="10668000" progId="Equation.DSMT4">
                    <p:embed/>
                  </p:oleObj>
                </mc:Choice>
                <mc:Fallback>
                  <p:oleObj name="Equation" r:id="rId18" imgW="3657600" imgH="10668000" progId="Equation.DSMT4">
                    <p:embed/>
                    <p:pic>
                      <p:nvPicPr>
                        <p:cNvPr id="0" name="图片 3175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1353110" y="4108093"/>
                          <a:ext cx="142875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6.(2017天津,1,3分)计算(-3)+5的结果等于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A.2　    B.-2　    C.8　    D.-8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0791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依据有理数的加法法则得(-3)+5=5-3=2.故选A.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7.(2019吉林长春,9,3分)计算:3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 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79194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9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327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9194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66537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3276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6537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39552" y="1227354"/>
            <a:ext cx="8399160" cy="320409"/>
            <a:chOff x="540000" y="770400"/>
            <a:chExt cx="8399160" cy="32040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157400" y="845269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1" name="Equation" r:id="rId5" imgW="6096000" imgH="6096000" progId="Equation.DSMT4">
                    <p:embed/>
                  </p:oleObj>
                </mc:Choice>
                <mc:Fallback>
                  <p:oleObj name="Equation" r:id="rId5" imgW="6096000" imgH="6096000" progId="Equation.DSMT4">
                    <p:embed/>
                    <p:pic>
                      <p:nvPicPr>
                        <p:cNvPr id="0" name="图片 3277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57400" y="845269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565328" y="1691779"/>
            <a:ext cx="8399160" cy="303469"/>
            <a:chOff x="540000" y="770400"/>
            <a:chExt cx="8399160" cy="303469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原式=(3-1)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985031" y="845269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2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3277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985031" y="845269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458465" y="83574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3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3277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458465" y="83574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8.(2019重庆A卷,13,4分)计算:(π-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15" kern="0" spc="9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 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36731" y="9753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3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337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6731" y="9753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67657" y="823706"/>
          <a:ext cx="390524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name="Equation" r:id="rId3" imgW="10363200" imgH="12496800" progId="Equation.DSMT4">
                  <p:embed/>
                </p:oleObj>
              </mc:Choice>
              <mc:Fallback>
                <p:oleObj name="Equation" r:id="rId3" imgW="10363200" imgH="12496800" progId="Equation.DSMT4">
                  <p:embed/>
                  <p:pic>
                    <p:nvPicPr>
                      <p:cNvPr id="0" name="图片 337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7657" y="823706"/>
                        <a:ext cx="390524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37137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3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540000" y="1757338"/>
            <a:ext cx="8399160" cy="529555"/>
            <a:chOff x="540000" y="770400"/>
            <a:chExt cx="8399160" cy="529555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4880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(π-</a:t>
              </a:r>
              <a:r>
                <a:rPr lang="zh-CN" altLang="en-US" sz="1015" kern="0" spc="78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2115" kern="0" spc="9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=1+2=3.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275746" y="975362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95" name="Equation" r:id="rId5" imgW="6096000" imgH="6096000" progId="Equation.DSMT4">
                    <p:embed/>
                  </p:oleObj>
                </mc:Choice>
                <mc:Fallback>
                  <p:oleObj name="Equation" r:id="rId5" imgW="6096000" imgH="6096000" progId="Equation.DSMT4">
                    <p:embed/>
                    <p:pic>
                      <p:nvPicPr>
                        <p:cNvPr id="0" name="图片 3379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75746" y="975362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706672" y="823706"/>
            <a:ext cx="390524" cy="47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96" name="Equation" r:id="rId7" imgW="10363200" imgH="12496800" progId="Equation.DSMT4">
                    <p:embed/>
                  </p:oleObj>
                </mc:Choice>
                <mc:Fallback>
                  <p:oleObj name="Equation" r:id="rId7" imgW="10363200" imgH="12496800" progId="Equation.DSMT4">
                    <p:embed/>
                    <p:pic>
                      <p:nvPicPr>
                        <p:cNvPr id="0" name="图片 3379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706672" y="823706"/>
                          <a:ext cx="390524" cy="4762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540000" y="2386360"/>
            <a:ext cx="8399160" cy="529555"/>
            <a:chOff x="540000" y="770400"/>
            <a:chExt cx="8399160" cy="529555"/>
          </a:xfrm>
        </p:grpSpPr>
        <p:sp>
          <p:nvSpPr>
            <p:cNvPr id="12" name="TextBox 2"/>
            <p:cNvSpPr txBox="1"/>
            <p:nvPr/>
          </p:nvSpPr>
          <p:spPr>
            <a:xfrm>
              <a:off x="540000" y="770400"/>
              <a:ext cx="8399160" cy="4880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方法总结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=1(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黑体" pitchFamily="49" charset="-122"/>
                  <a:ea typeface="宋体" pitchFamily="2" charset="-122"/>
                </a:rPr>
                <a:t>≠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0),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04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n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775" kern="0" spc="-5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2115" kern="0" spc="6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</a:t>
              </a:r>
              <a:r>
                <a:rPr lang="zh-CN" altLang="en-US" sz="1390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a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黑体" pitchFamily="49" charset="-122"/>
                  <a:ea typeface="宋体" pitchFamily="2" charset="-122"/>
                </a:rPr>
                <a:t>≠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0).</a:t>
              </a:r>
              <a:endParaRPr lang="zh-CN" altLang="en-US" dirty="0"/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515993" y="870736"/>
            <a:ext cx="219074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97" name="Equation" r:id="rId9" imgW="5791200" imgH="10668000" progId="Equation.DSMT4">
                    <p:embed/>
                  </p:oleObj>
                </mc:Choice>
                <mc:Fallback>
                  <p:oleObj name="Equation" r:id="rId9" imgW="5791200" imgH="10668000" progId="Equation.DSMT4">
                    <p:embed/>
                    <p:pic>
                      <p:nvPicPr>
                        <p:cNvPr id="0" name="图片 3379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515993" y="870736"/>
                          <a:ext cx="219074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834551" y="823706"/>
            <a:ext cx="352424" cy="47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98" name="Equation" r:id="rId11" imgW="9448800" imgH="12496800" progId="Equation.DSMT4">
                    <p:embed/>
                  </p:oleObj>
                </mc:Choice>
                <mc:Fallback>
                  <p:oleObj name="Equation" r:id="rId11" imgW="9448800" imgH="12496800" progId="Equation.DSMT4">
                    <p:embed/>
                    <p:pic>
                      <p:nvPicPr>
                        <p:cNvPr id="0" name="图片 3379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834551" y="823706"/>
                          <a:ext cx="352424" cy="4762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27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5.(2019陕西,11,3分)已知实数-</a:t>
            </a:r>
            <a:r>
              <a:rPr lang="zh-CN" altLang="en-US" sz="1855" kern="0" spc="-65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,0.16,</a:t>
            </a:r>
            <a:r>
              <a:rPr lang="zh-CN" altLang="en-US" sz="1060" kern="0" spc="74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,π,</a:t>
            </a:r>
            <a:r>
              <a:rPr lang="zh-CN" altLang="en-US" sz="1060" kern="0" spc="149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060" kern="0" spc="81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,其中为无理数的是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88927" y="827328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3962400" imgH="10668000" progId="Equation.DSMT4">
                  <p:embed/>
                </p:oleObj>
              </mc:Choice>
              <mc:Fallback>
                <p:oleObj name="Equation" r:id="rId1" imgW="3962400" imgH="106680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88927" y="827328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38227" y="89385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8227" y="89385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4089" y="893854"/>
          <a:ext cx="3238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8534400" imgH="6096000" progId="Equation.DSMT4">
                  <p:embed/>
                </p:oleObj>
              </mc:Choice>
              <mc:Fallback>
                <p:oleObj name="Equation" r:id="rId5" imgW="8534400" imgH="60960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4089" y="893854"/>
                        <a:ext cx="32385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12039" y="89385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6400800" imgH="6096000" progId="Equation.DSMT4">
                  <p:embed/>
                </p:oleObj>
              </mc:Choice>
              <mc:Fallback>
                <p:oleObj name="Equation" r:id="rId7" imgW="6400800" imgH="60960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2039" y="89385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1407919"/>
            <a:ext cx="8399160" cy="283860"/>
            <a:chOff x="540000" y="770400"/>
            <a:chExt cx="8399160" cy="28386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,π,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069200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307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69200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475061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307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475061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540000" y="1839967"/>
            <a:ext cx="8399160" cy="283860"/>
            <a:chOff x="540000" y="770400"/>
            <a:chExt cx="8399160" cy="283860"/>
          </a:xfrm>
        </p:grpSpPr>
        <p:sp>
          <p:nvSpPr>
            <p:cNvPr id="13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无理数是无限不循环小数,</a:t>
              </a:r>
              <a:r>
                <a:rPr lang="zh-CN" altLang="en-US" sz="1265" kern="0" spc="12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=5是有理数,其中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,π,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是无理数.</a:t>
              </a:r>
              <a:endParaRPr lang="zh-CN" altLang="en-US" dirty="0"/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053699" y="816694"/>
            <a:ext cx="32385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Equation" r:id="rId13" imgW="8534400" imgH="6096000" progId="Equation.DSMT4">
                    <p:embed/>
                  </p:oleObj>
                </mc:Choice>
                <mc:Fallback>
                  <p:oleObj name="Equation" r:id="rId13" imgW="8534400" imgH="6096000" progId="Equation.DSMT4">
                    <p:embed/>
                    <p:pic>
                      <p:nvPicPr>
                        <p:cNvPr id="0" name="图片 307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053699" y="816694"/>
                          <a:ext cx="32385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667733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Equation" r:id="rId15" imgW="6096000" imgH="6096000" progId="Equation.DSMT4">
                    <p:embed/>
                  </p:oleObj>
                </mc:Choice>
                <mc:Fallback>
                  <p:oleObj name="Equation" r:id="rId15" imgW="6096000" imgH="6096000" progId="Equation.DSMT4">
                    <p:embed/>
                    <p:pic>
                      <p:nvPicPr>
                        <p:cNvPr id="0" name="图片 307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667733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073594" y="816694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Equation" r:id="rId17" imgW="6400800" imgH="6096000" progId="Equation.DSMT4">
                    <p:embed/>
                  </p:oleObj>
                </mc:Choice>
                <mc:Fallback>
                  <p:oleObj name="Equation" r:id="rId17" imgW="6400800" imgH="6096000" progId="Equation.DSMT4">
                    <p:embed/>
                    <p:pic>
                      <p:nvPicPr>
                        <p:cNvPr id="0" name="图片 308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5073594" y="816694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9.(2019安徽,11,5分)计算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的结果是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77385" y="81669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7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348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77385" y="81669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69473" y="81669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348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69473" y="81669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39552" y="115534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3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539552" y="1515386"/>
            <a:ext cx="8399160" cy="320409"/>
            <a:chOff x="540000" y="770400"/>
            <a:chExt cx="8399160" cy="320409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原式=3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÷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=3.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609683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19" name="Equation" r:id="rId5" imgW="6400800" imgH="6096000" progId="Equation.DSMT4">
                    <p:embed/>
                  </p:oleObj>
                </mc:Choice>
                <mc:Fallback>
                  <p:oleObj name="Equation" r:id="rId5" imgW="6400800" imgH="6096000" progId="Equation.DSMT4">
                    <p:embed/>
                    <p:pic>
                      <p:nvPicPr>
                        <p:cNvPr id="0" name="图片 3481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09683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944621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20" name="Equation" r:id="rId7" imgW="6400800" imgH="6096000" progId="Equation.DSMT4">
                    <p:embed/>
                  </p:oleObj>
                </mc:Choice>
                <mc:Fallback>
                  <p:oleObj name="Equation" r:id="rId7" imgW="6400800" imgH="6096000" progId="Equation.DSMT4">
                    <p:embed/>
                    <p:pic>
                      <p:nvPicPr>
                        <p:cNvPr id="0" name="图片 3481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944621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10.(2018重庆A卷,13,4分)计算:|-2|+(π-3)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 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11988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3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47575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原式=2+1=3.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11.(2017新疆乌鲁木齐,11,4分)计算:|1-</a:t>
            </a:r>
            <a:r>
              <a:rPr lang="zh-CN" altLang="en-US" sz="985" kern="0" spc="81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|+</a:t>
            </a:r>
            <a:r>
              <a:rPr lang="zh-CN" altLang="en-US" sz="2345" kern="0" spc="1256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02451" y="97524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1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358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02451" y="97524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65849" y="833262"/>
          <a:ext cx="4572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Equation" r:id="rId3" imgW="12192000" imgH="14325600" progId="Equation.DSMT4">
                  <p:embed/>
                </p:oleObj>
              </mc:Choice>
              <mc:Fallback>
                <p:oleObj name="Equation" r:id="rId3" imgW="12192000" imgH="14325600" progId="Equation.DSMT4">
                  <p:embed/>
                  <p:pic>
                    <p:nvPicPr>
                      <p:cNvPr id="0" name="图片 358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65849" y="833262"/>
                        <a:ext cx="457200" cy="542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515386"/>
            <a:ext cx="8399160" cy="320409"/>
            <a:chOff x="540000" y="770400"/>
            <a:chExt cx="8399160" cy="32040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69200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43" name="Equation" r:id="rId5" imgW="6096000" imgH="6096000" progId="Equation.DSMT4">
                    <p:embed/>
                  </p:oleObj>
                </mc:Choice>
                <mc:Fallback>
                  <p:oleObj name="Equation" r:id="rId5" imgW="6096000" imgH="6096000" progId="Equation.DSMT4">
                    <p:embed/>
                    <p:pic>
                      <p:nvPicPr>
                        <p:cNvPr id="0" name="图片 3584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69200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540000" y="1950089"/>
            <a:ext cx="8399160" cy="605786"/>
            <a:chOff x="540000" y="770400"/>
            <a:chExt cx="8399160" cy="605786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770400"/>
              <a:ext cx="8399160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|1-</a:t>
              </a:r>
              <a:r>
                <a:rPr lang="zh-CN" altLang="en-US" sz="985" kern="0" spc="81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|+</a:t>
              </a:r>
              <a:r>
                <a:rPr lang="zh-CN" altLang="en-US" sz="2345" kern="0" spc="125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985" kern="0" spc="81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-1+1=</a:t>
              </a:r>
              <a:r>
                <a:rPr lang="zh-CN" altLang="en-US" sz="985" kern="0" spc="81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251457" y="97524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44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3584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51457" y="97524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614854" y="833262"/>
            <a:ext cx="457199" cy="5429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45" name="Equation" r:id="rId9" imgW="12192000" imgH="14325600" progId="Equation.DSMT4">
                    <p:embed/>
                  </p:oleObj>
                </mc:Choice>
                <mc:Fallback>
                  <p:oleObj name="Equation" r:id="rId9" imgW="12192000" imgH="14325600" progId="Equation.DSMT4">
                    <p:embed/>
                    <p:pic>
                      <p:nvPicPr>
                        <p:cNvPr id="0" name="图片 358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14854" y="833262"/>
                          <a:ext cx="457199" cy="54292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171538" y="97524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46" name="Equation" r:id="rId11" imgW="6096000" imgH="6096000" progId="Equation.DSMT4">
                    <p:embed/>
                  </p:oleObj>
                </mc:Choice>
                <mc:Fallback>
                  <p:oleObj name="Equation" r:id="rId11" imgW="6096000" imgH="6096000" progId="Equation.DSMT4">
                    <p:embed/>
                    <p:pic>
                      <p:nvPicPr>
                        <p:cNvPr id="0" name="图片 3584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71538" y="97524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834247" y="97524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47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3584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834247" y="97524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12.(2017湖北武汉,11,3分)计算2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3+(-4)的结果为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11988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2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552" y="1475755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3+(-4)=6-4=2.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13.(2017重庆A卷,14,4分)计算:|-3|+(-1)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 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15534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4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552" y="151538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|-3|+(-1)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=3+1=4.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14.(2017上海,11,4分)某市前年PM2.5的年均浓度为50微克/立方米,去年比前年下降了10%.如果今年PM2.5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的年均浓度比去年也下降10%,那么今年PM2.5的年均浓度将是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微克/立方米.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7992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40.5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87542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50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(1-10%)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=40.5(微克/立方米).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15.(2017四川成都,11,4分)(</a:t>
            </a:r>
            <a:r>
              <a:rPr lang="zh-CN" altLang="en-US" sz="1265" kern="0" spc="29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 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24327" y="816694"/>
          <a:ext cx="5333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5" name="Equation" r:id="rId1" imgW="14020800" imgH="6096000" progId="Equation.DSMT4">
                  <p:embed/>
                </p:oleObj>
              </mc:Choice>
              <mc:Fallback>
                <p:oleObj name="Equation" r:id="rId1" imgW="14020800" imgH="6096000" progId="Equation.DSMT4">
                  <p:embed/>
                  <p:pic>
                    <p:nvPicPr>
                      <p:cNvPr id="0" name="图片 368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4327" y="816694"/>
                        <a:ext cx="5333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39552" y="1115715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1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40000" y="1551935"/>
            <a:ext cx="8399160" cy="283860"/>
            <a:chOff x="540000" y="770400"/>
            <a:chExt cx="8399160" cy="28386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(</a:t>
              </a:r>
              <a:r>
                <a:rPr lang="zh-CN" altLang="en-US" sz="1265" kern="0" spc="29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-1)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0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127942" y="816694"/>
            <a:ext cx="5334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866" name="Equation" r:id="rId3" imgW="14020800" imgH="6096000" progId="Equation.DSMT4">
                    <p:embed/>
                  </p:oleObj>
                </mc:Choice>
                <mc:Fallback>
                  <p:oleObj name="Equation" r:id="rId3" imgW="14020800" imgH="6096000" progId="Equation.DSMT4">
                    <p:embed/>
                    <p:pic>
                      <p:nvPicPr>
                        <p:cNvPr id="0" name="图片 3686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27942" y="816694"/>
                          <a:ext cx="5334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16.(2016吉林,7,3分)计算: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 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26394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89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378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6394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13737" y="81669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3788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3737" y="81669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191895"/>
            <a:ext cx="8399160" cy="283860"/>
            <a:chOff x="540000" y="770400"/>
            <a:chExt cx="8399160" cy="28386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69200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1" name="Equation" r:id="rId5" imgW="6400800" imgH="6096000" progId="Equation.DSMT4">
                    <p:embed/>
                  </p:oleObj>
                </mc:Choice>
                <mc:Fallback>
                  <p:oleObj name="Equation" r:id="rId5" imgW="6400800" imgH="6096000" progId="Equation.DSMT4">
                    <p:embed/>
                    <p:pic>
                      <p:nvPicPr>
                        <p:cNvPr id="0" name="图片 3789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69200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540000" y="1623943"/>
            <a:ext cx="8399160" cy="283860"/>
            <a:chOff x="540000" y="770400"/>
            <a:chExt cx="8399160" cy="283860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770400"/>
              <a:ext cx="8399160" cy="2838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069200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2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3789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69200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356542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3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3789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356542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782350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4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3789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782350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079218" y="816694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5" name="Equation" r:id="rId13" imgW="6400800" imgH="6096000" progId="Equation.DSMT4">
                    <p:embed/>
                  </p:oleObj>
                </mc:Choice>
                <mc:Fallback>
                  <p:oleObj name="Equation" r:id="rId13" imgW="6400800" imgH="6096000" progId="Equation.DSMT4">
                    <p:embed/>
                    <p:pic>
                      <p:nvPicPr>
                        <p:cNvPr id="0" name="图片 3789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079218" y="816694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416826" y="816694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6" name="Equation" r:id="rId15" imgW="6400800" imgH="6096000" progId="Equation.DSMT4">
                    <p:embed/>
                  </p:oleObj>
                </mc:Choice>
                <mc:Fallback>
                  <p:oleObj name="Equation" r:id="rId15" imgW="6400800" imgH="6096000" progId="Equation.DSMT4">
                    <p:embed/>
                    <p:pic>
                      <p:nvPicPr>
                        <p:cNvPr id="0" name="图片 3789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416826" y="816694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518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17.(2015内蒙古包头,13,3分)计算:</a:t>
            </a:r>
            <a:r>
              <a:rPr lang="zh-CN" altLang="en-US" sz="2245" kern="0" spc="427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995" kern="0" spc="8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 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43794" y="846006"/>
          <a:ext cx="828674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3" name="Equation" r:id="rId1" imgW="21945600" imgH="13716000" progId="Equation.DSMT4">
                  <p:embed/>
                </p:oleObj>
              </mc:Choice>
              <mc:Fallback>
                <p:oleObj name="Equation" r:id="rId1" imgW="21945600" imgH="13716000" progId="Equation.DSMT4">
                  <p:embed/>
                  <p:pic>
                    <p:nvPicPr>
                      <p:cNvPr id="0" name="图片 389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3794" y="846006"/>
                        <a:ext cx="828674" cy="514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73865" y="958966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3891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73865" y="958966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40374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8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40000" y="1763787"/>
            <a:ext cx="8399160" cy="320409"/>
            <a:chOff x="540000" y="1803418"/>
            <a:chExt cx="8399160" cy="32040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803418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</a:t>
              </a:r>
              <a:r>
                <a:rPr lang="zh-CN" altLang="en-US" sz="1265" kern="0" spc="105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265" kern="0" spc="3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=9-1=8.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21483" y="1849712"/>
            <a:ext cx="2952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15" name="Equation" r:id="rId5" imgW="7924800" imgH="6096000" progId="Equation.DSMT4">
                    <p:embed/>
                  </p:oleObj>
                </mc:Choice>
                <mc:Fallback>
                  <p:oleObj name="Equation" r:id="rId5" imgW="7924800" imgH="6096000" progId="Equation.DSMT4">
                    <p:embed/>
                    <p:pic>
                      <p:nvPicPr>
                        <p:cNvPr id="0" name="图片 3891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21483" y="1849712"/>
                          <a:ext cx="29527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875500" y="1849712"/>
            <a:ext cx="20954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16" name="Equation" r:id="rId7" imgW="5486400" imgH="6096000" progId="Equation.DSMT4">
                    <p:embed/>
                  </p:oleObj>
                </mc:Choice>
                <mc:Fallback>
                  <p:oleObj name="Equation" r:id="rId7" imgW="5486400" imgH="6096000" progId="Equation.DSMT4">
                    <p:embed/>
                    <p:pic>
                      <p:nvPicPr>
                        <p:cNvPr id="0" name="图片 3891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875500" y="1849712"/>
                          <a:ext cx="20954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18.(2019北京,17,5分)计算:|-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|-(4-π)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+2sin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15" kern="0" spc="9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08651" y="9372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7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399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08651" y="9372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56474" y="823706"/>
          <a:ext cx="390524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8" name="Equation" r:id="rId3" imgW="10363200" imgH="12496800" progId="Equation.DSMT4">
                  <p:embed/>
                </p:oleObj>
              </mc:Choice>
              <mc:Fallback>
                <p:oleObj name="Equation" r:id="rId3" imgW="10363200" imgH="12496800" progId="Equation.DSMT4">
                  <p:embed/>
                  <p:pic>
                    <p:nvPicPr>
                      <p:cNvPr id="0" name="图片 3993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56474" y="823706"/>
                        <a:ext cx="390524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403747"/>
            <a:ext cx="8399160" cy="803810"/>
            <a:chOff x="540000" y="770400"/>
            <a:chExt cx="8399160" cy="80381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803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-1+2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+4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+3.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21483" y="953658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39" name="Equation" r:id="rId5" imgW="6096000" imgH="6096000" progId="Equation.DSMT4">
                    <p:embed/>
                  </p:oleObj>
                </mc:Choice>
                <mc:Fallback>
                  <p:oleObj name="Equation" r:id="rId5" imgW="6096000" imgH="6096000" progId="Equation.DSMT4">
                    <p:embed/>
                    <p:pic>
                      <p:nvPicPr>
                        <p:cNvPr id="0" name="图片 3993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21483" y="953658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257859" y="811825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40" name="Equation" r:id="rId7" imgW="6705600" imgH="11582400" progId="Equation.DSMT4">
                    <p:embed/>
                  </p:oleObj>
                </mc:Choice>
                <mc:Fallback>
                  <p:oleObj name="Equation" r:id="rId7" imgW="6705600" imgH="11582400" progId="Equation.DSMT4">
                    <p:embed/>
                    <p:pic>
                      <p:nvPicPr>
                        <p:cNvPr id="0" name="图片 3993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57859" y="811825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27683" y="1322861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41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3994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27683" y="1322861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考点二　实数的运算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36058"/>
            <a:ext cx="8399160" cy="11317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1.(2019重庆A卷,6,4分)估计(2</a:t>
            </a:r>
            <a:r>
              <a:rPr lang="zh-CN" altLang="en-US" sz="1030" kern="0" spc="77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+6</a:t>
            </a:r>
            <a:r>
              <a:rPr lang="zh-CN" altLang="en-US" sz="1030" kern="0" spc="84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)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5" kern="0" spc="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的值应在</a:t>
            </a:r>
            <a:r>
              <a:rPr lang="zh-CN" altLang="en-US" sz="900" kern="0" spc="59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A.4和5之间　    B.5和6之间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C.6和7之间　    D.7和8之间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39918" y="128664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39918" y="128664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56201" y="1286642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56201" y="1286642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54464" y="1181979"/>
          <a:ext cx="257174" cy="447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6705600" imgH="11887200" progId="Equation.DSMT4">
                  <p:embed/>
                </p:oleObj>
              </mc:Choice>
              <mc:Fallback>
                <p:oleObj name="Equation" r:id="rId5" imgW="6705600" imgH="118872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54464" y="1181979"/>
                        <a:ext cx="257174" cy="4476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540000" y="2464579"/>
            <a:ext cx="8399160" cy="811376"/>
            <a:chOff x="540000" y="2320563"/>
            <a:chExt cx="8399160" cy="811376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2320563"/>
              <a:ext cx="8399160" cy="811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C　(2</a:t>
              </a:r>
              <a:r>
                <a:rPr lang="zh-CN" altLang="en-US" sz="1030" kern="0" spc="77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+6</a:t>
              </a:r>
              <a:r>
                <a:rPr lang="zh-CN" altLang="en-US" sz="1030" kern="0" spc="84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spc="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=(2</a:t>
              </a:r>
              <a:r>
                <a:rPr lang="zh-CN" altLang="en-US" sz="1030" kern="0" spc="77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+6</a:t>
              </a:r>
              <a:r>
                <a:rPr lang="zh-CN" altLang="en-US" sz="1030" kern="0" spc="84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75" kern="0" spc="5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030" kern="0" spc="77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75" kern="0" spc="5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+6</a:t>
              </a:r>
              <a:r>
                <a:rPr lang="zh-CN" altLang="en-US" sz="1030" kern="0" spc="84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75" kern="0" spc="5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=2+2</a:t>
              </a:r>
              <a:r>
                <a:rPr lang="zh-CN" altLang="en-US" sz="1030" kern="0" spc="84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3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∵2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265" kern="0" spc="12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,4&lt;</a:t>
              </a:r>
              <a:r>
                <a:rPr lang="zh-CN" altLang="en-US" sz="1265" kern="0" spc="128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&lt;5,∴6&lt;2+2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&lt;7,故选C.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10200" y="2542902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409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10200" y="2542902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926483" y="2542902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410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926483" y="2542902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96501" y="2366484"/>
            <a:ext cx="257174" cy="447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2" name="Equation" r:id="rId11" imgW="6705600" imgH="11887200" progId="Equation.DSMT4">
                    <p:embed/>
                  </p:oleObj>
                </mc:Choice>
                <mc:Fallback>
                  <p:oleObj name="Equation" r:id="rId11" imgW="6705600" imgH="11887200" progId="Equation.DSMT4">
                    <p:embed/>
                    <p:pic>
                      <p:nvPicPr>
                        <p:cNvPr id="0" name="图片 410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396501" y="2366484"/>
                          <a:ext cx="257174" cy="44767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900102" y="2542902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410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900102" y="2542902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316385" y="2542902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4" name="Equation" r:id="rId15" imgW="6400800" imgH="6096000" progId="Equation.DSMT4">
                    <p:embed/>
                  </p:oleObj>
                </mc:Choice>
                <mc:Fallback>
                  <p:oleObj name="Equation" r:id="rId15" imgW="6400800" imgH="6096000" progId="Equation.DSMT4">
                    <p:embed/>
                    <p:pic>
                      <p:nvPicPr>
                        <p:cNvPr id="0" name="图片 410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316385" y="2542902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786404" y="2367414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5" name="Equation" r:id="rId17" imgW="6705600" imgH="11582400" progId="Equation.DSMT4">
                    <p:embed/>
                  </p:oleObj>
                </mc:Choice>
                <mc:Fallback>
                  <p:oleObj name="Equation" r:id="rId17" imgW="6705600" imgH="11582400" progId="Equation.DSMT4">
                    <p:embed/>
                    <p:pic>
                      <p:nvPicPr>
                        <p:cNvPr id="0" name="图片 410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786404" y="2367414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231262" y="2542902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6" name="Equation" r:id="rId19" imgW="6096000" imgH="6096000" progId="Equation.DSMT4">
                    <p:embed/>
                  </p:oleObj>
                </mc:Choice>
                <mc:Fallback>
                  <p:oleObj name="Equation" r:id="rId19" imgW="6096000" imgH="6096000" progId="Equation.DSMT4">
                    <p:embed/>
                    <p:pic>
                      <p:nvPicPr>
                        <p:cNvPr id="0" name="图片 410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4231262" y="2542902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633012" y="2367414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7" name="Equation" r:id="rId21" imgW="6705600" imgH="11582400" progId="Equation.DSMT4">
                    <p:embed/>
                  </p:oleObj>
                </mc:Choice>
                <mc:Fallback>
                  <p:oleObj name="Equation" r:id="rId21" imgW="6705600" imgH="11582400" progId="Equation.DSMT4">
                    <p:embed/>
                    <p:pic>
                      <p:nvPicPr>
                        <p:cNvPr id="0" name="图片 410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4633012" y="2367414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077871" y="2542902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8" name="Equation" r:id="rId23" imgW="6400800" imgH="6096000" progId="Equation.DSMT4">
                    <p:embed/>
                  </p:oleObj>
                </mc:Choice>
                <mc:Fallback>
                  <p:oleObj name="Equation" r:id="rId23" imgW="6400800" imgH="6096000" progId="Equation.DSMT4">
                    <p:embed/>
                    <p:pic>
                      <p:nvPicPr>
                        <p:cNvPr id="0" name="图片 410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5077871" y="2542902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489146" y="2367414"/>
            <a:ext cx="257175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9" name="Equation" r:id="rId25" imgW="6705600" imgH="11582400" progId="Equation.DSMT4">
                    <p:embed/>
                  </p:oleObj>
                </mc:Choice>
                <mc:Fallback>
                  <p:oleObj name="Equation" r:id="rId25" imgW="6705600" imgH="11582400" progId="Equation.DSMT4">
                    <p:embed/>
                    <p:pic>
                      <p:nvPicPr>
                        <p:cNvPr id="0" name="图片 410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5489146" y="2367414"/>
                          <a:ext cx="257175" cy="4381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121688" y="2542902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0" name="Equation" r:id="rId27" imgW="6400800" imgH="6096000" progId="Equation.DSMT4">
                    <p:embed/>
                  </p:oleObj>
                </mc:Choice>
                <mc:Fallback>
                  <p:oleObj name="Equation" r:id="rId27" imgW="6400800" imgH="6096000" progId="Equation.DSMT4">
                    <p:embed/>
                    <p:pic>
                      <p:nvPicPr>
                        <p:cNvPr id="0" name="图片 410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6121688" y="2542902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804600" y="2863098"/>
            <a:ext cx="238124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" name="Equation" r:id="rId29" imgW="6400800" imgH="6096000" progId="Equation.DSMT4">
                    <p:embed/>
                  </p:oleObj>
                </mc:Choice>
                <mc:Fallback>
                  <p:oleObj name="Equation" r:id="rId29" imgW="6400800" imgH="6096000" progId="Equation.DSMT4">
                    <p:embed/>
                    <p:pic>
                      <p:nvPicPr>
                        <p:cNvPr id="0" name="图片 411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804600" y="2863098"/>
                          <a:ext cx="238124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142208" y="2863098"/>
            <a:ext cx="32385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2" name="Equation" r:id="rId31" imgW="8534400" imgH="6096000" progId="Equation.DSMT4">
                    <p:embed/>
                  </p:oleObj>
                </mc:Choice>
                <mc:Fallback>
                  <p:oleObj name="Equation" r:id="rId31" imgW="8534400" imgH="6096000" progId="Equation.DSMT4">
                    <p:embed/>
                    <p:pic>
                      <p:nvPicPr>
                        <p:cNvPr id="0" name="图片 411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142208" y="2863098"/>
                          <a:ext cx="32385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697841" y="2863098"/>
            <a:ext cx="32385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3" name="Equation" r:id="rId33" imgW="8534400" imgH="6096000" progId="Equation.DSMT4">
                    <p:embed/>
                  </p:oleObj>
                </mc:Choice>
                <mc:Fallback>
                  <p:oleObj name="Equation" r:id="rId33" imgW="8534400" imgH="6096000" progId="Equation.DSMT4">
                    <p:embed/>
                    <p:pic>
                      <p:nvPicPr>
                        <p:cNvPr id="0" name="图片 411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1697841" y="2863098"/>
                          <a:ext cx="32385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893441" y="2863098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4" name="Equation" r:id="rId35" imgW="6400800" imgH="6096000" progId="Equation.DSMT4">
                    <p:embed/>
                  </p:oleObj>
                </mc:Choice>
                <mc:Fallback>
                  <p:oleObj name="Equation" r:id="rId35" imgW="6400800" imgH="6096000" progId="Equation.DSMT4">
                    <p:embed/>
                    <p:pic>
                      <p:nvPicPr>
                        <p:cNvPr id="0" name="图片 411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2893441" y="2863098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19.(2019甘肃兰州,17,5分)计算:|-2|-(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+1)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+(-2)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-tan 45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02451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1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4096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2451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19189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原式=2-1+4-1=4.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602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20.(2019河北,20,8分)有个填写运算符号的游戏:在“1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9”中的每个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内,填入+,-,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中的某一个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(可重复使用),然后计算结果.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(1)计算:1+2-6-9;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(2)若1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9=-6,请推算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内的符号;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(3)在“1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6-9”的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内填入符号后,使计算所得数最小,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直接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写出这个最小数.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90911"/>
            <a:ext cx="8399160" cy="12450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(1)原式=3-15=-12.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(2)∵1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6=3,∴3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9=-6,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∴</a:t>
            </a:r>
            <a:r>
              <a:rPr lang="zh-CN" altLang="en-US" sz="139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□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内是-号.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(3)-20.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(8分)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21.(2019江西,13(1),3分)计算:-(-1)+|-2|+(</a:t>
            </a:r>
            <a:r>
              <a:rPr lang="zh-CN" altLang="en-US" sz="1265" kern="0" spc="29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18731" y="816694"/>
          <a:ext cx="5333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5" name="Equation" r:id="rId1" imgW="14020800" imgH="6096000" progId="Equation.DSMT4">
                  <p:embed/>
                </p:oleObj>
              </mc:Choice>
              <mc:Fallback>
                <p:oleObj name="Equation" r:id="rId1" imgW="14020800" imgH="6096000" progId="Equation.DSMT4">
                  <p:embed/>
                  <p:pic>
                    <p:nvPicPr>
                      <p:cNvPr id="0" name="图片 4198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18731" y="816694"/>
                        <a:ext cx="5333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39552" y="1155346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原式=1+2+1=4.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22.(2019云南,15,6分)计算:3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+(π-5)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265" kern="0" spc="60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+(-1)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02709" y="81669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4300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2709" y="81669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122971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原式=9+1-2-1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=7.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(6分)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23.(2019四川成都,15(1),6分)计算:(π-2)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-2cos 30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+|1-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46049" y="85479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3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440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46049" y="85479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51309" y="8547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4403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1309" y="8547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1215632"/>
            <a:ext cx="8399160" cy="1124219"/>
            <a:chOff x="540000" y="1115715"/>
            <a:chExt cx="8399160" cy="1124219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115715"/>
              <a:ext cx="8399160" cy="1124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原式=1-2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-4+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=1-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-4+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=-4.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905646" y="1176190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35" name="Equation" r:id="rId5" imgW="6705600" imgH="11582400" progId="Equation.DSMT4">
                    <p:embed/>
                  </p:oleObj>
                </mc:Choice>
                <mc:Fallback>
                  <p:oleObj name="Equation" r:id="rId5" imgW="6705600" imgH="11582400" progId="Equation.DSMT4">
                    <p:embed/>
                    <p:pic>
                      <p:nvPicPr>
                        <p:cNvPr id="0" name="图片 4403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905646" y="1176190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437822" y="1289448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36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4403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37822" y="1289448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786425" y="1668176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37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4403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86425" y="1668176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261451" y="1668176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38" name="Equation" r:id="rId11" imgW="6096000" imgH="6096000" progId="Equation.DSMT4">
                    <p:embed/>
                  </p:oleObj>
                </mc:Choice>
                <mc:Fallback>
                  <p:oleObj name="Equation" r:id="rId11" imgW="6096000" imgH="6096000" progId="Equation.DSMT4">
                    <p:embed/>
                    <p:pic>
                      <p:nvPicPr>
                        <p:cNvPr id="0" name="图片 4403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261451" y="1668176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88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24.(2018新疆乌鲁木齐,16,8分)计算:</a:t>
            </a:r>
            <a:r>
              <a:rPr lang="zh-CN" altLang="en-US" sz="2115" kern="0" spc="9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015" kern="0" spc="15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-2|+2sin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20194" y="823706"/>
          <a:ext cx="390524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7" name="Equation" r:id="rId1" imgW="10363200" imgH="12496800" progId="Equation.DSMT4">
                  <p:embed/>
                </p:oleObj>
              </mc:Choice>
              <mc:Fallback>
                <p:oleObj name="Equation" r:id="rId1" imgW="10363200" imgH="12496800" progId="Equation.DSMT4">
                  <p:embed/>
                  <p:pic>
                    <p:nvPicPr>
                      <p:cNvPr id="0" name="图片 4505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20194" y="823706"/>
                        <a:ext cx="390524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69462" y="937262"/>
          <a:ext cx="3238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name="Equation" r:id="rId3" imgW="8534400" imgH="6096000" progId="Equation.DSMT4">
                  <p:embed/>
                </p:oleObj>
              </mc:Choice>
              <mc:Fallback>
                <p:oleObj name="Equation" r:id="rId3" imgW="8534400" imgH="6096000" progId="Equation.DSMT4">
                  <p:embed/>
                  <p:pic>
                    <p:nvPicPr>
                      <p:cNvPr id="0" name="图片 4505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69462" y="937262"/>
                        <a:ext cx="32385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28110" y="9372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4505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28110" y="9372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540000" y="1428229"/>
            <a:ext cx="8399160" cy="479574"/>
            <a:chOff x="540000" y="1356221"/>
            <a:chExt cx="8399160" cy="479574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356221"/>
              <a:ext cx="8399160" cy="389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原式=2-(-2)+2-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=6.</a:t>
              </a:r>
              <a:r>
                <a:rPr lang="zh-CN" altLang="en-US" sz="900" kern="0" spc="59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(8分)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179279" y="1501379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0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4505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79279" y="1501379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96958" y="1397646"/>
            <a:ext cx="257174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1" name="Equation" r:id="rId9" imgW="6705600" imgH="11582400" progId="Equation.DSMT4">
                    <p:embed/>
                  </p:oleObj>
                </mc:Choice>
                <mc:Fallback>
                  <p:oleObj name="Equation" r:id="rId9" imgW="6705600" imgH="11582400" progId="Equation.DSMT4">
                    <p:embed/>
                    <p:pic>
                      <p:nvPicPr>
                        <p:cNvPr id="0" name="图片 4506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696958" y="1397646"/>
                          <a:ext cx="257174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25.(2018四川成都,15(1),6分)计算:2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-2sin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+|-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34234" y="8547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1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4608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4234" y="8547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71972" y="8547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2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4608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1972" y="8547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259731"/>
            <a:ext cx="8399160" cy="498625"/>
            <a:chOff x="540000" y="1284212"/>
            <a:chExt cx="8399160" cy="498625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284212"/>
              <a:ext cx="8399160" cy="389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</a:t>
              </a:r>
              <a:r>
                <a:rPr lang="zh-CN" altLang="en-US" sz="1810" kern="0" spc="-6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+2-2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4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10" kern="0" spc="-6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+2-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035" kern="0" spc="76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10" kern="0" spc="-6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21483" y="1362844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83" name="Equation" r:id="rId5" imgW="3962400" imgH="10668000" progId="Equation.DSMT4">
                    <p:embed/>
                  </p:oleObj>
                </mc:Choice>
                <mc:Fallback>
                  <p:oleObj name="Equation" r:id="rId5" imgW="3962400" imgH="10668000" progId="Equation.DSMT4">
                    <p:embed/>
                    <p:pic>
                      <p:nvPicPr>
                        <p:cNvPr id="0" name="图片 4608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21483" y="1362844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138479" y="1344687"/>
            <a:ext cx="257175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84" name="Equation" r:id="rId7" imgW="6705600" imgH="11582400" progId="Equation.DSMT4">
                    <p:embed/>
                  </p:oleObj>
                </mc:Choice>
                <mc:Fallback>
                  <p:oleObj name="Equation" r:id="rId7" imgW="6705600" imgH="11582400" progId="Equation.DSMT4">
                    <p:embed/>
                    <p:pic>
                      <p:nvPicPr>
                        <p:cNvPr id="0" name="图片 4608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38479" y="1344687"/>
                          <a:ext cx="257175" cy="4381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523713" y="1457945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85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4608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523713" y="1457945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899421" y="1362844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86" name="Equation" r:id="rId11" imgW="3962400" imgH="10668000" progId="Equation.DSMT4">
                    <p:embed/>
                  </p:oleObj>
                </mc:Choice>
                <mc:Fallback>
                  <p:oleObj name="Equation" r:id="rId11" imgW="3962400" imgH="10668000" progId="Equation.DSMT4">
                    <p:embed/>
                    <p:pic>
                      <p:nvPicPr>
                        <p:cNvPr id="0" name="图片 4608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899421" y="1362844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279197" y="1467470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87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4608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279197" y="1467470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550131" y="1467470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88" name="Equation" r:id="rId15" imgW="6096000" imgH="6096000" progId="Equation.DSMT4">
                    <p:embed/>
                  </p:oleObj>
                </mc:Choice>
                <mc:Fallback>
                  <p:oleObj name="Equation" r:id="rId15" imgW="6096000" imgH="6096000" progId="Equation.DSMT4">
                    <p:embed/>
                    <p:pic>
                      <p:nvPicPr>
                        <p:cNvPr id="0" name="图片 4608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550131" y="1467470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973464" y="1362844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89" name="Equation" r:id="rId17" imgW="3962400" imgH="10668000" progId="Equation.DSMT4">
                    <p:embed/>
                  </p:oleObj>
                </mc:Choice>
                <mc:Fallback>
                  <p:oleObj name="Equation" r:id="rId17" imgW="3962400" imgH="10668000" progId="Equation.DSMT4">
                    <p:embed/>
                    <p:pic>
                      <p:nvPicPr>
                        <p:cNvPr id="0" name="图片 4608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973464" y="1362844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26.(2018新疆,16,6分)计算:</a:t>
            </a:r>
            <a:r>
              <a:rPr lang="zh-CN" altLang="en-US" sz="1015" kern="0" spc="131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-2sin 45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15" kern="0" spc="8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-|2-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14594" y="937262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5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4710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4594" y="937262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96705" y="823706"/>
          <a:ext cx="38099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6" name="Equation" r:id="rId3" imgW="10058400" imgH="12496800" progId="Equation.DSMT4">
                  <p:embed/>
                </p:oleObj>
              </mc:Choice>
              <mc:Fallback>
                <p:oleObj name="Equation" r:id="rId3" imgW="10058400" imgH="12496800" progId="Equation.DSMT4">
                  <p:embed/>
                  <p:pic>
                    <p:nvPicPr>
                      <p:cNvPr id="0" name="图片 4710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96705" y="823706"/>
                        <a:ext cx="38099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275525" y="965837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Equation" r:id="rId5" imgW="6400800" imgH="6096000" progId="Equation.DSMT4">
                  <p:embed/>
                </p:oleObj>
              </mc:Choice>
              <mc:Fallback>
                <p:oleObj name="Equation" r:id="rId5" imgW="6400800" imgH="6096000" progId="Equation.DSMT4">
                  <p:embed/>
                  <p:pic>
                    <p:nvPicPr>
                      <p:cNvPr id="0" name="图片 4710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75525" y="965837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540000" y="1483083"/>
            <a:ext cx="8399160" cy="828686"/>
            <a:chOff x="540000" y="1392025"/>
            <a:chExt cx="8399160" cy="828686"/>
          </a:xfrm>
        </p:grpSpPr>
        <p:sp>
          <p:nvSpPr>
            <p:cNvPr id="16" name="TextBox 2"/>
            <p:cNvSpPr txBox="1"/>
            <p:nvPr/>
          </p:nvSpPr>
          <p:spPr>
            <a:xfrm>
              <a:off x="540000" y="1392025"/>
              <a:ext cx="8399160" cy="803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原式=4-2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985" kern="0" spc="11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+3-(2-</a:t>
              </a:r>
              <a:r>
                <a:rPr lang="zh-CN" altLang="en-US" sz="1035" kern="0" spc="83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)</a:t>
              </a:r>
              <a:r>
                <a:rPr lang="zh-CN" altLang="en-US" sz="900" kern="0" spc="59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=4-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+3-2+</a:t>
              </a:r>
              <a:r>
                <a:rPr lang="zh-CN" altLang="en-US" sz="1265" kern="0" spc="6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=5.</a:t>
              </a:r>
              <a:r>
                <a:rPr lang="zh-CN" altLang="en-US" sz="975" kern="0" spc="41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(6分)</a:t>
              </a:r>
              <a:endParaRPr lang="zh-CN" altLang="en-US" dirty="0"/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929776" y="1433450"/>
            <a:ext cx="266699" cy="438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08" name="Equation" r:id="rId7" imgW="7010400" imgH="11582400" progId="Equation.DSMT4">
                    <p:embed/>
                  </p:oleObj>
                </mc:Choice>
                <mc:Fallback>
                  <p:oleObj name="Equation" r:id="rId7" imgW="7010400" imgH="11582400" progId="Equation.DSMT4">
                    <p:embed/>
                    <p:pic>
                      <p:nvPicPr>
                        <p:cNvPr id="0" name="图片 4710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929776" y="1433450"/>
                          <a:ext cx="266699" cy="4381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2667637" y="1584808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09" name="Equation" r:id="rId9" imgW="6400800" imgH="6096000" progId="Equation.DSMT4">
                    <p:embed/>
                  </p:oleObj>
                </mc:Choice>
                <mc:Fallback>
                  <p:oleObj name="Equation" r:id="rId9" imgW="6400800" imgH="6096000" progId="Equation.DSMT4">
                    <p:embed/>
                    <p:pic>
                      <p:nvPicPr>
                        <p:cNvPr id="0" name="图片 4710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667637" y="1584808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786425" y="1992111"/>
            <a:ext cx="238124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0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4710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86425" y="1992111"/>
                          <a:ext cx="238124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458660" y="1963536"/>
            <a:ext cx="23812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1" name="Equation" r:id="rId13" imgW="6400800" imgH="6096000" progId="Equation.DSMT4">
                    <p:embed/>
                  </p:oleObj>
                </mc:Choice>
                <mc:Fallback>
                  <p:oleObj name="Equation" r:id="rId13" imgW="6400800" imgH="6096000" progId="Equation.DSMT4">
                    <p:embed/>
                    <p:pic>
                      <p:nvPicPr>
                        <p:cNvPr id="0" name="图片 4711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458660" y="1963536"/>
                          <a:ext cx="238125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27.(2017甘肃兰州,21(1),5分)计算:(</a:t>
            </a:r>
            <a:r>
              <a:rPr lang="zh-CN" altLang="en-US" sz="1015" kern="0" spc="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-3)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2115" kern="0" spc="186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-|-2|-2cos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31822" y="937262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29" name="Equation" r:id="rId1" imgW="6400800" imgH="6096000" progId="Equation.DSMT4">
                  <p:embed/>
                </p:oleObj>
              </mc:Choice>
              <mc:Fallback>
                <p:oleObj name="Equation" r:id="rId1" imgW="6400800" imgH="6096000" progId="Equation.DSMT4">
                  <p:embed/>
                  <p:pic>
                    <p:nvPicPr>
                      <p:cNvPr id="0" name="图片 4812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1822" y="937262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19216" y="823706"/>
          <a:ext cx="5048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name="Equation" r:id="rId3" imgW="13411200" imgH="12496800" progId="Equation.DSMT4">
                  <p:embed/>
                </p:oleObj>
              </mc:Choice>
              <mc:Fallback>
                <p:oleObj name="Equation" r:id="rId3" imgW="13411200" imgH="12496800" progId="Equation.DSMT4">
                  <p:embed/>
                  <p:pic>
                    <p:nvPicPr>
                      <p:cNvPr id="0" name="图片 4812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19216" y="823706"/>
                        <a:ext cx="504825" cy="476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422033"/>
            <a:ext cx="8399160" cy="773802"/>
            <a:chOff x="540000" y="770400"/>
            <a:chExt cx="8399160" cy="773802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7738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原式=1+4-2-2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900" kern="0" spc="57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=2.</a:t>
              </a:r>
              <a:r>
                <a:rPr lang="zh-CN" altLang="en-US" sz="1085" kern="0" spc="30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(5分)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264402" y="827328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1" name="Equation" r:id="rId5" imgW="3962400" imgH="10668000" progId="Equation.DSMT4">
                    <p:embed/>
                  </p:oleObj>
                </mc:Choice>
                <mc:Fallback>
                  <p:oleObj name="Equation" r:id="rId5" imgW="3962400" imgH="10668000" progId="Equation.DSMT4">
                    <p:embed/>
                    <p:pic>
                      <p:nvPicPr>
                        <p:cNvPr id="0" name="图片 4813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64402" y="827328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28.(2017内蒙古呼和浩特,17(1),5分)计算: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|2-</a:t>
            </a:r>
            <a:r>
              <a:rPr lang="zh-CN" altLang="en-US" sz="995" kern="0" spc="8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|-</a:t>
            </a:r>
            <a:r>
              <a:rPr lang="zh-CN" altLang="en-US" sz="995" kern="0" spc="877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2245" kern="0" spc="427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745" kern="0" spc="-546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2257" y="1280014"/>
          <a:ext cx="228599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3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4915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2257" y="1280014"/>
                        <a:ext cx="228599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44914" y="1280014"/>
          <a:ext cx="238124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4" name="Equation" r:id="rId3" imgW="6400800" imgH="6096000" progId="Equation.DSMT4">
                  <p:embed/>
                </p:oleObj>
              </mc:Choice>
              <mc:Fallback>
                <p:oleObj name="Equation" r:id="rId3" imgW="6400800" imgH="6096000" progId="Equation.DSMT4">
                  <p:embed/>
                  <p:pic>
                    <p:nvPicPr>
                      <p:cNvPr id="0" name="图片 4915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4914" y="1280014"/>
                        <a:ext cx="238124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83039" y="1167054"/>
          <a:ext cx="828674" cy="514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Equation" r:id="rId5" imgW="21945600" imgH="13716000" progId="Equation.DSMT4">
                  <p:embed/>
                </p:oleObj>
              </mc:Choice>
              <mc:Fallback>
                <p:oleObj name="Equation" r:id="rId5" imgW="21945600" imgH="13716000" progId="Equation.DSMT4">
                  <p:embed/>
                  <p:pic>
                    <p:nvPicPr>
                      <p:cNvPr id="0" name="图片 4915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83039" y="1167054"/>
                        <a:ext cx="828674" cy="5143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11197" y="1213488"/>
          <a:ext cx="15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Equation" r:id="rId7" imgW="3962400" imgH="10668000" progId="Equation.DSMT4">
                  <p:embed/>
                </p:oleObj>
              </mc:Choice>
              <mc:Fallback>
                <p:oleObj name="Equation" r:id="rId7" imgW="3962400" imgH="10668000" progId="Equation.DSMT4">
                  <p:embed/>
                  <p:pic>
                    <p:nvPicPr>
                      <p:cNvPr id="0" name="图片 4915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11197" y="1213488"/>
                        <a:ext cx="152400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1826887"/>
            <a:ext cx="8399160" cy="1017020"/>
            <a:chOff x="540000" y="770400"/>
            <a:chExt cx="8399160" cy="101702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770400"/>
              <a:ext cx="8399160" cy="984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|2-</a:t>
              </a:r>
              <a:r>
                <a:rPr lang="zh-CN" altLang="en-US" sz="995" kern="0" spc="80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|-</a:t>
              </a:r>
              <a:r>
                <a:rPr lang="zh-CN" altLang="en-US" sz="995" kern="0" spc="87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2245" kern="0" spc="427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745" kern="0" spc="-54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2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060" kern="0" spc="74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-2-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060" kern="0" spc="74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060" kern="0" spc="74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-1.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251457" y="958966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57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4915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51457" y="958966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574114" y="958966"/>
            <a:ext cx="238124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58" name="Equation" r:id="rId11" imgW="6400800" imgH="6096000" progId="Equation.DSMT4">
                    <p:embed/>
                  </p:oleObj>
                </mc:Choice>
                <mc:Fallback>
                  <p:oleObj name="Equation" r:id="rId11" imgW="6400800" imgH="6096000" progId="Equation.DSMT4">
                    <p:embed/>
                    <p:pic>
                      <p:nvPicPr>
                        <p:cNvPr id="0" name="图片 4915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574114" y="958966"/>
                          <a:ext cx="238124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812239" y="846006"/>
            <a:ext cx="828674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59" name="Equation" r:id="rId13" imgW="21945600" imgH="13716000" progId="Equation.DSMT4">
                    <p:embed/>
                  </p:oleObj>
                </mc:Choice>
                <mc:Fallback>
                  <p:oleObj name="Equation" r:id="rId13" imgW="21945600" imgH="13716000" progId="Equation.DSMT4">
                    <p:embed/>
                    <p:pic>
                      <p:nvPicPr>
                        <p:cNvPr id="0" name="图片 4915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812239" y="846006"/>
                          <a:ext cx="828674" cy="5143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740397" y="892440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0" name="Equation" r:id="rId15" imgW="3962400" imgH="10668000" progId="Equation.DSMT4">
                    <p:embed/>
                  </p:oleObj>
                </mc:Choice>
                <mc:Fallback>
                  <p:oleObj name="Equation" r:id="rId15" imgW="3962400" imgH="10668000" progId="Equation.DSMT4">
                    <p:embed/>
                    <p:pic>
                      <p:nvPicPr>
                        <p:cNvPr id="0" name="图片 4915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740397" y="892440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39483" y="1453897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1" name="Equation" r:id="rId17" imgW="6096000" imgH="6096000" progId="Equation.DSMT4">
                    <p:embed/>
                  </p:oleObj>
                </mc:Choice>
                <mc:Fallback>
                  <p:oleObj name="Equation" r:id="rId17" imgW="6096000" imgH="6096000" progId="Equation.DSMT4">
                    <p:embed/>
                    <p:pic>
                      <p:nvPicPr>
                        <p:cNvPr id="0" name="图片 4916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639483" y="1453897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073768" y="1387370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2" name="Equation" r:id="rId19" imgW="3962400" imgH="10668000" progId="Equation.DSMT4">
                    <p:embed/>
                  </p:oleObj>
                </mc:Choice>
                <mc:Fallback>
                  <p:oleObj name="Equation" r:id="rId19" imgW="3962400" imgH="10668000" progId="Equation.DSMT4">
                    <p:embed/>
                    <p:pic>
                      <p:nvPicPr>
                        <p:cNvPr id="0" name="图片 4916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1073768" y="1387370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325651" y="1453897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3" name="Equation" r:id="rId21" imgW="6096000" imgH="6096000" progId="Equation.DSMT4">
                    <p:embed/>
                  </p:oleObj>
                </mc:Choice>
                <mc:Fallback>
                  <p:oleObj name="Equation" r:id="rId21" imgW="6096000" imgH="6096000" progId="Equation.DSMT4">
                    <p:embed/>
                    <p:pic>
                      <p:nvPicPr>
                        <p:cNvPr id="0" name="图片 4916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325651" y="1453897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653735" y="1387370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4" name="Equation" r:id="rId23" imgW="3962400" imgH="10668000" progId="Equation.DSMT4">
                    <p:embed/>
                  </p:oleObj>
                </mc:Choice>
                <mc:Fallback>
                  <p:oleObj name="Equation" r:id="rId23" imgW="3962400" imgH="10668000" progId="Equation.DSMT4">
                    <p:embed/>
                    <p:pic>
                      <p:nvPicPr>
                        <p:cNvPr id="0" name="图片 4916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653735" y="1387370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993818" y="1453897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5" name="Equation" r:id="rId25" imgW="6096000" imgH="6096000" progId="Equation.DSMT4">
                    <p:embed/>
                  </p:oleObj>
                </mc:Choice>
                <mc:Fallback>
                  <p:oleObj name="Equation" r:id="rId25" imgW="6096000" imgH="6096000" progId="Equation.DSMT4">
                    <p:embed/>
                    <p:pic>
                      <p:nvPicPr>
                        <p:cNvPr id="0" name="图片 4916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1993818" y="1453897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64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2.(2019甘肃兰州,3,4分)计算:</a:t>
            </a:r>
            <a:r>
              <a:rPr lang="zh-CN" altLang="en-US" sz="1265" kern="0" spc="1059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</a:t>
            </a:r>
            <a:r>
              <a:rPr lang="zh-CN" altLang="en-US" sz="975" kern="0" spc="41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B.2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C.3　    D.4</a:t>
            </a:r>
            <a:r>
              <a:rPr lang="zh-CN" altLang="en-US" sz="1265" kern="0" spc="534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90994" y="816694"/>
          <a:ext cx="2952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7924800" imgH="6096000" progId="Equation.DSMT4">
                  <p:embed/>
                </p:oleObj>
              </mc:Choice>
              <mc:Fallback>
                <p:oleObj name="Equation" r:id="rId1" imgW="7924800" imgH="60960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0994" y="816694"/>
                        <a:ext cx="295275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45012" y="816694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6096000" imgH="6096000" progId="Equation.DSMT4">
                  <p:embed/>
                </p:oleObj>
              </mc:Choice>
              <mc:Fallback>
                <p:oleObj name="Equation" r:id="rId3" imgW="6096000" imgH="60960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5012" y="816694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11490" y="1137742"/>
          <a:ext cx="228599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6096000" imgH="6096000" progId="Equation.DSMT4">
                  <p:embed/>
                </p:oleObj>
              </mc:Choice>
              <mc:Fallback>
                <p:oleObj name="Equation" r:id="rId5" imgW="6096000" imgH="60960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1490" y="1137742"/>
                        <a:ext cx="228599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42847" y="1137742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7" imgW="6096000" imgH="6096000" progId="Equation.DSMT4">
                  <p:embed/>
                </p:oleObj>
              </mc:Choice>
              <mc:Fallback>
                <p:oleObj name="Equation" r:id="rId7" imgW="6096000" imgH="60960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42847" y="1137742"/>
                        <a:ext cx="22860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86695" y="113774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9" imgW="6096000" imgH="6096000" progId="Equation.DSMT4">
                  <p:embed/>
                </p:oleObj>
              </mc:Choice>
              <mc:Fallback>
                <p:oleObj name="Equation" r:id="rId9" imgW="6096000" imgH="60960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86695" y="113774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40000" y="1547763"/>
            <a:ext cx="8399160" cy="320409"/>
            <a:chOff x="540000" y="770400"/>
            <a:chExt cx="8399160" cy="320409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A　原式=2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913473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6" name="Equation" r:id="rId11" imgW="6096000" imgH="6096000" progId="Equation.DSMT4">
                    <p:embed/>
                  </p:oleObj>
                </mc:Choice>
                <mc:Fallback>
                  <p:oleObj name="Equation" r:id="rId11" imgW="6096000" imgH="6096000" progId="Equation.DSMT4">
                    <p:embed/>
                    <p:pic>
                      <p:nvPicPr>
                        <p:cNvPr id="0" name="图片 51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913473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200816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" name="Equation" r:id="rId13" imgW="6096000" imgH="6096000" progId="Equation.DSMT4">
                    <p:embed/>
                  </p:oleObj>
                </mc:Choice>
                <mc:Fallback>
                  <p:oleObj name="Equation" r:id="rId13" imgW="6096000" imgH="6096000" progId="Equation.DSMT4">
                    <p:embed/>
                    <p:pic>
                      <p:nvPicPr>
                        <p:cNvPr id="0" name="图片 512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200816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528899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" name="Equation" r:id="rId15" imgW="6096000" imgH="6096000" progId="Equation.DSMT4">
                    <p:embed/>
                  </p:oleObj>
                </mc:Choice>
                <mc:Fallback>
                  <p:oleObj name="Equation" r:id="rId15" imgW="6096000" imgH="6096000" progId="Equation.DSMT4">
                    <p:embed/>
                    <p:pic>
                      <p:nvPicPr>
                        <p:cNvPr id="0" name="图片 51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528899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846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29.(2017河北,20,8分)在一条不完整的数轴上从左到右有点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,其中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=2,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=1,如图所示.设点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所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对应数的和是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p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(1)若以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为原点,写出点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所对应的数,并计算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p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的值;若以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为原点,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p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又是多少?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(2)若原点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在图中数轴上点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的右边,且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CO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=28,求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p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900" kern="0" spc="22826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83768" y="2123827"/>
            <a:ext cx="3267075" cy="70484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2987923"/>
            <a:ext cx="8399160" cy="12450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(1)以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B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为原点,点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分别对应数-2,1.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p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=-2+0+1=-1;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以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为原点, 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p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=(-1-2)+(-1)+0=-4.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(2)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p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=(-28-1-2)+(-28-1)+(-28)=-88.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(8分)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30.(2017四川绵阳,19(1),8分)计算:</a:t>
            </a:r>
            <a:r>
              <a:rPr lang="zh-CN" altLang="en-US" sz="1030" kern="0" spc="242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+cos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-(-2)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</a:t>
            </a:r>
            <a:r>
              <a:rPr lang="zh-CN" altLang="en-US" sz="2015" kern="0" spc="30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73079" y="920984"/>
          <a:ext cx="4381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7" name="Equation" r:id="rId1" imgW="11582400" imgH="6096000" progId="Equation.DSMT4">
                  <p:embed/>
                </p:oleObj>
              </mc:Choice>
              <mc:Fallback>
                <p:oleObj name="Equation" r:id="rId1" imgW="11582400" imgH="6096000" progId="Equation.DSMT4">
                  <p:embed/>
                  <p:pic>
                    <p:nvPicPr>
                      <p:cNvPr id="0" name="图片 5017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73079" y="920984"/>
                        <a:ext cx="43815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35792" y="835557"/>
          <a:ext cx="295274" cy="447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8" name="Equation" r:id="rId3" imgW="7924800" imgH="11887200" progId="Equation.DSMT4">
                  <p:embed/>
                </p:oleObj>
              </mc:Choice>
              <mc:Fallback>
                <p:oleObj name="Equation" r:id="rId3" imgW="7924800" imgH="11887200" progId="Equation.DSMT4">
                  <p:embed/>
                  <p:pic>
                    <p:nvPicPr>
                      <p:cNvPr id="0" name="图片 5017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5792" y="835557"/>
                        <a:ext cx="295274" cy="4476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540000" y="1361421"/>
            <a:ext cx="8399160" cy="1482486"/>
            <a:chOff x="540000" y="1259731"/>
            <a:chExt cx="8399160" cy="1482486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259731"/>
              <a:ext cx="8399160" cy="14604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原式=0.2+</a:t>
              </a:r>
              <a:r>
                <a:rPr lang="zh-CN" altLang="en-US" sz="2345" kern="0" spc="140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725" kern="0" spc="7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725" kern="0" spc="-52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900" kern="0" spc="62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0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55" kern="0" spc="-72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+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</a:t>
              </a:r>
              <a:r>
                <a:rPr lang="zh-CN" altLang="en-US" sz="1855" kern="0" spc="-6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900" kern="0" spc="57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(6分)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75"/>
                </a:spcBef>
                <a:buNone/>
              </a:pP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55" kern="0" spc="-20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r>
                <a:rPr lang="zh-CN" altLang="en-US" sz="900" kern="0" spc="57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(8分)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841466" y="1322593"/>
            <a:ext cx="476249" cy="5429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79" name="Equation" r:id="rId5" imgW="12496800" imgH="14325600" progId="Equation.DSMT4">
                    <p:embed/>
                  </p:oleObj>
                </mc:Choice>
                <mc:Fallback>
                  <p:oleObj name="Equation" r:id="rId5" imgW="12496800" imgH="14325600" progId="Equation.DSMT4">
                    <p:embed/>
                    <p:pic>
                      <p:nvPicPr>
                        <p:cNvPr id="0" name="图片 5017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41466" y="1322593"/>
                          <a:ext cx="476249" cy="54292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376459" y="1398049"/>
            <a:ext cx="228599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0" name="Equation" r:id="rId7" imgW="6096000" imgH="10668000" progId="Equation.DSMT4">
                    <p:embed/>
                  </p:oleObj>
                </mc:Choice>
                <mc:Fallback>
                  <p:oleObj name="Equation" r:id="rId7" imgW="6096000" imgH="10668000" progId="Equation.DSMT4">
                    <p:embed/>
                    <p:pic>
                      <p:nvPicPr>
                        <p:cNvPr id="0" name="图片 5017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76459" y="1398049"/>
                          <a:ext cx="228599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63801" y="1398049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1" name="Equation" r:id="rId9" imgW="3962400" imgH="10668000" progId="Equation.DSMT4">
                    <p:embed/>
                  </p:oleObj>
                </mc:Choice>
                <mc:Fallback>
                  <p:oleObj name="Equation" r:id="rId9" imgW="3962400" imgH="10668000" progId="Equation.DSMT4">
                    <p:embed/>
                    <p:pic>
                      <p:nvPicPr>
                        <p:cNvPr id="0" name="图片 5018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663801" y="1398049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39483" y="1904035"/>
            <a:ext cx="142875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2" name="Equation" r:id="rId11" imgW="3657600" imgH="10668000" progId="Equation.DSMT4">
                    <p:embed/>
                  </p:oleObj>
                </mc:Choice>
                <mc:Fallback>
                  <p:oleObj name="Equation" r:id="rId11" imgW="3657600" imgH="10668000" progId="Equation.DSMT4">
                    <p:embed/>
                    <p:pic>
                      <p:nvPicPr>
                        <p:cNvPr id="0" name="图片 5018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39483" y="1904035"/>
                          <a:ext cx="142875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81841" y="1904035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3" name="Equation" r:id="rId13" imgW="3962400" imgH="10668000" progId="Equation.DSMT4">
                    <p:embed/>
                  </p:oleObj>
                </mc:Choice>
                <mc:Fallback>
                  <p:oleObj name="Equation" r:id="rId13" imgW="3962400" imgH="10668000" progId="Equation.DSMT4">
                    <p:embed/>
                    <p:pic>
                      <p:nvPicPr>
                        <p:cNvPr id="0" name="图片 5018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81841" y="1904035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133725" y="1904035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4" name="Equation" r:id="rId15" imgW="3962400" imgH="10668000" progId="Equation.DSMT4">
                    <p:embed/>
                  </p:oleObj>
                </mc:Choice>
                <mc:Fallback>
                  <p:oleObj name="Equation" r:id="rId15" imgW="3962400" imgH="10668000" progId="Equation.DSMT4">
                    <p:embed/>
                    <p:pic>
                      <p:nvPicPr>
                        <p:cNvPr id="0" name="图片 5018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133725" y="1904035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344867" y="1904035"/>
            <a:ext cx="1524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5" name="Equation" r:id="rId17" imgW="3962400" imgH="10668000" progId="Equation.DSMT4">
                    <p:embed/>
                  </p:oleObj>
                </mc:Choice>
                <mc:Fallback>
                  <p:oleObj name="Equation" r:id="rId17" imgW="3962400" imgH="10668000" progId="Equation.DSMT4">
                    <p:embed/>
                    <p:pic>
                      <p:nvPicPr>
                        <p:cNvPr id="0" name="图片 5018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344867" y="1904035"/>
                          <a:ext cx="152400" cy="4000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39483" y="2342168"/>
            <a:ext cx="209549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6" name="Equation" r:id="rId19" imgW="5486400" imgH="10668000" progId="Equation.DSMT4">
                    <p:embed/>
                  </p:oleObj>
                </mc:Choice>
                <mc:Fallback>
                  <p:oleObj name="Equation" r:id="rId19" imgW="5486400" imgH="10668000" progId="Equation.DSMT4">
                    <p:embed/>
                    <p:pic>
                      <p:nvPicPr>
                        <p:cNvPr id="0" name="图片 5018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639483" y="2342168"/>
                          <a:ext cx="209549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417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31.(2016辽宁沈阳,17,6分)计算:(π-4)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+|3-tan 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|-</a:t>
            </a:r>
            <a:r>
              <a:rPr lang="zh-CN" altLang="en-US" sz="2115" kern="0" spc="10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+</a:t>
            </a:r>
            <a:r>
              <a:rPr lang="zh-CN" altLang="en-US" sz="1015" kern="0" spc="153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18778" y="857361"/>
          <a:ext cx="40004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1" name="Equation" r:id="rId1" imgW="10668000" imgH="12496800" progId="Equation.DSMT4">
                  <p:embed/>
                </p:oleObj>
              </mc:Choice>
              <mc:Fallback>
                <p:oleObj name="Equation" r:id="rId1" imgW="10668000" imgH="12496800" progId="Equation.DSMT4">
                  <p:embed/>
                  <p:pic>
                    <p:nvPicPr>
                      <p:cNvPr id="0" name="图片 5120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18778" y="857361"/>
                        <a:ext cx="40004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90371" y="975362"/>
          <a:ext cx="3238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2" name="Equation" r:id="rId3" imgW="8534400" imgH="6096000" progId="Equation.DSMT4">
                  <p:embed/>
                </p:oleObj>
              </mc:Choice>
              <mc:Fallback>
                <p:oleObj name="Equation" r:id="rId3" imgW="8534400" imgH="6096000" progId="Equation.DSMT4">
                  <p:embed/>
                  <p:pic>
                    <p:nvPicPr>
                      <p:cNvPr id="0" name="图片 5120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0371" y="975362"/>
                        <a:ext cx="323850" cy="228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443378"/>
            <a:ext cx="8399160" cy="320409"/>
            <a:chOff x="540000" y="770400"/>
            <a:chExt cx="8399160" cy="32040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320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解析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　原式=1+3-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-4+3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265" kern="0" spc="53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856109" y="816694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03" name="Equation" r:id="rId5" imgW="6096000" imgH="6096000" progId="Equation.DSMT4">
                    <p:embed/>
                  </p:oleObj>
                </mc:Choice>
                <mc:Fallback>
                  <p:oleObj name="Equation" r:id="rId5" imgW="6096000" imgH="6096000" progId="Equation.DSMT4">
                    <p:embed/>
                    <p:pic>
                      <p:nvPicPr>
                        <p:cNvPr id="0" name="图片 5120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56109" y="816694"/>
                          <a:ext cx="228600" cy="22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419335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04" name="Equation" r:id="rId7" imgW="6096000" imgH="6096000" progId="Equation.DSMT4">
                    <p:embed/>
                  </p:oleObj>
                </mc:Choice>
                <mc:Fallback>
                  <p:oleObj name="Equation" r:id="rId7" imgW="6096000" imgH="6096000" progId="Equation.DSMT4">
                    <p:embed/>
                    <p:pic>
                      <p:nvPicPr>
                        <p:cNvPr id="0" name="图片 5120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19335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835618" y="816694"/>
            <a:ext cx="228599" cy="228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05" name="Equation" r:id="rId9" imgW="6096000" imgH="6096000" progId="Equation.DSMT4">
                    <p:embed/>
                  </p:oleObj>
                </mc:Choice>
                <mc:Fallback>
                  <p:oleObj name="Equation" r:id="rId9" imgW="6096000" imgH="6096000" progId="Equation.DSMT4">
                    <p:embed/>
                    <p:pic>
                      <p:nvPicPr>
                        <p:cNvPr id="0" name="图片 5120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835618" y="816694"/>
                          <a:ext cx="228599" cy="2285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E46C0A"/>
                </a:solidFill>
                <a:latin typeface="微软雅黑" charset="-122"/>
                <a:ea typeface="微软雅黑" charset="-122"/>
                <a:cs typeface="微软雅黑" charset="-122"/>
              </a:rPr>
              <a:t>考点三　科学记数法与近似数</a:t>
            </a:r>
            <a:endParaRPr lang="zh-CN" altLang="en-US" sz="1500" dirty="0">
              <a:solidFill>
                <a:srgbClr val="E46C0A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62602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1.(2019吉林长春,2,3分)2019年春运前四日,全国铁路、道路、水路、民航累计发送旅客约为275 000 000人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次,275 000 000这个数用科学记数法表示为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A.27.5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B.0.275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C.2.75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D.2.75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2167631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275 000 000是一个整数数位有9位的数,在用科学记数法表示时,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=2.75,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=9-1=8,故275 000 000=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2.75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,故选C.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2887711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思路分析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根据科学记数法的定义,需要将275 000 000改写成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的形式(其中1</a:t>
            </a:r>
            <a:r>
              <a:rPr lang="zh-CN" altLang="en-US" sz="1390" kern="0" dirty="0" smtClean="0">
                <a:solidFill>
                  <a:srgbClr val="000000"/>
                </a:solidFill>
                <a:latin typeface="黑体" pitchFamily="49" charset="-122"/>
                <a:ea typeface="宋体" pitchFamily="2" charset="-122"/>
              </a:rPr>
              <a:t>≤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|&lt;10,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为整数),因此先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确定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的值,再确定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的值即可.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2.(2019辽宁大连,3,3分)2019年6月5日,长征十一号运载火箭成功完成了“一箭七星”海上发射技术试验,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该火箭重58 000 kg.将数58 000用科学记数法表示为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A.58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B.5.8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C.0.58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D.5.8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0341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D　58 000=5.8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,故选D.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3.(2019山东潍坊,3,3分)“十三五”以来,我国启动实施了农村饮水安全巩固提升工程.截至去年9月底,各地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已累计完成投资1.002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元.数据1.002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可以表示为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A.10.02亿　    B.100.2亿　    C.1 002亿　    D.10 020亿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0341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1.002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=100 200 000 000=1 002亿.故选C.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4.(2019湖北黄冈,2,3分)为纪念中华人民共和国成立70周年,我市各中小学积极开展了以“祖国在我心中”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为主题的各类教育活动,全市约有550 000名中小学生参加.其中数据550 000用科学记数法表示为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A.5.5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B.5.5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C.55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D.0.55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09145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550 000=5.5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,所以选B.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602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5.(2019天津,3,3分)据2019年3月21日《天津日报》报道,“伟大的变革——庆祝改革开放40周年大型展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览”3月20日圆满闭幕,自开幕以来,现场观众累计约为4 230 000人次.将4 230 000用科学记数法表示应为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A.0.423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B.4.23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C.42.3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    D.423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16031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B　4 230 000用科学记数法表示应为4.23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6.(2019云南,8,4分)2019年“五一”期间,某景点接待海内外游客共688 000人次,688 000这个数用科学记数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A.68.8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B.0.688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C.6.88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D.6.88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0341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688 000用科学记数法可表示为6.88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7738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7.(2019河北,8,3分)一次抽奖活动特等奖的中奖率为</a:t>
            </a:r>
            <a:r>
              <a:rPr lang="zh-CN" altLang="en-US" sz="1855" kern="0" spc="2121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,把</a:t>
            </a:r>
            <a:r>
              <a:rPr lang="zh-CN" altLang="en-US" sz="1855" kern="0" spc="2121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用科学记数法表示为</a:t>
            </a:r>
            <a:r>
              <a:rPr lang="zh-CN" altLang="en-US" sz="900" kern="0" spc="571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05985" y="827328"/>
          <a:ext cx="5048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5" name="Equation" r:id="rId1" imgW="13411200" imgH="10668000" progId="Equation.DSMT4">
                  <p:embed/>
                </p:oleObj>
              </mc:Choice>
              <mc:Fallback>
                <p:oleObj name="Equation" r:id="rId1" imgW="13411200" imgH="10668000" progId="Equation.DSMT4">
                  <p:embed/>
                  <p:pic>
                    <p:nvPicPr>
                      <p:cNvPr id="0" name="图片 522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05985" y="827328"/>
                        <a:ext cx="504825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31310" y="827328"/>
          <a:ext cx="5048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6" name="Equation" r:id="rId3" imgW="13411200" imgH="10668000" progId="Equation.DSMT4">
                  <p:embed/>
                </p:oleObj>
              </mc:Choice>
              <mc:Fallback>
                <p:oleObj name="Equation" r:id="rId3" imgW="13411200" imgH="10668000" progId="Equation.DSMT4">
                  <p:embed/>
                  <p:pic>
                    <p:nvPicPr>
                      <p:cNvPr id="0" name="图片 522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31310" y="827328"/>
                        <a:ext cx="504825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691779"/>
            <a:ext cx="8399160" cy="456977"/>
            <a:chOff x="540000" y="770400"/>
            <a:chExt cx="8399160" cy="45697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70400"/>
              <a:ext cx="8399160" cy="3667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9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答案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    D    </a:t>
              </a:r>
              <a:r>
                <a:rPr lang="zh-CN" altLang="en-US" sz="1855" kern="0" spc="212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</a:t>
              </a:r>
              <a:r>
                <a:rPr lang="zh-CN" altLang="en-US" sz="1855" kern="0" spc="264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 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=2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10</a:t>
              </a:r>
              <a:r>
                <a:rPr lang="zh-CN" altLang="en-US" sz="104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-5</a:t>
              </a:r>
              <a:r>
                <a:rPr lang="zh-CN" altLang="en-US" sz="139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2" charset="-122"/>
                </a:rPr>
                <a:t>,故选D.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372990" y="827328"/>
            <a:ext cx="504825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27" name="Equation" r:id="rId5" imgW="13411200" imgH="10668000" progId="Equation.DSMT4">
                    <p:embed/>
                  </p:oleObj>
                </mc:Choice>
                <mc:Fallback>
                  <p:oleObj name="Equation" r:id="rId5" imgW="13411200" imgH="10668000" progId="Equation.DSMT4">
                    <p:embed/>
                    <p:pic>
                      <p:nvPicPr>
                        <p:cNvPr id="0" name="图片 5222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372990" y="827328"/>
                          <a:ext cx="504825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977298" y="827328"/>
            <a:ext cx="571500" cy="400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28" name="Equation" r:id="rId7" imgW="15240000" imgH="10668000" progId="Equation.DSMT4">
                    <p:embed/>
                  </p:oleObj>
                </mc:Choice>
                <mc:Fallback>
                  <p:oleObj name="Equation" r:id="rId7" imgW="15240000" imgH="10668000" progId="Equation.DSMT4">
                    <p:embed/>
                    <p:pic>
                      <p:nvPicPr>
                        <p:cNvPr id="0" name="图片 522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977298" y="827328"/>
                          <a:ext cx="571500" cy="400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8932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3.(2019内蒙古包头,1,3分)计算|-</a:t>
            </a:r>
            <a:r>
              <a:rPr lang="zh-CN" altLang="en-US" sz="1015" kern="0" spc="7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|+</a:t>
            </a:r>
            <a:r>
              <a:rPr lang="zh-CN" altLang="en-US" sz="2115" kern="0" spc="88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的结果是</a:t>
            </a:r>
            <a:r>
              <a:rPr lang="zh-CN" altLang="en-US" sz="900" kern="0" spc="605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5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　    B.</a:t>
            </a:r>
            <a:r>
              <a:rPr lang="zh-CN" altLang="en-US" sz="1855" kern="0" spc="-728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</a:t>
            </a:r>
            <a:r>
              <a:rPr lang="zh-CN" altLang="en-US" sz="1855" kern="0" spc="-20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D.6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12442" y="937262"/>
          <a:ext cx="228599" cy="228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6096000" imgH="6096000" progId="Equation.DSMT4">
                  <p:embed/>
                </p:oleObj>
              </mc:Choice>
              <mc:Fallback>
                <p:oleObj name="Equation" r:id="rId1" imgW="6096000" imgH="60960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12442" y="937262"/>
                        <a:ext cx="228599" cy="228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75840" y="823706"/>
          <a:ext cx="380999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10058400" imgH="12496800" progId="Equation.DSMT4">
                  <p:embed/>
                </p:oleObj>
              </mc:Choice>
              <mc:Fallback>
                <p:oleObj name="Equation" r:id="rId3" imgW="10058400" imgH="12496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5840" y="823706"/>
                        <a:ext cx="380999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14247" y="1350903"/>
          <a:ext cx="142875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5" imgW="3657600" imgH="10668000" progId="Equation.DSMT4">
                  <p:embed/>
                </p:oleObj>
              </mc:Choice>
              <mc:Fallback>
                <p:oleObj name="Equation" r:id="rId5" imgW="3657600" imgH="106680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4247" y="1350903"/>
                        <a:ext cx="142875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71680" y="1350903"/>
          <a:ext cx="209549" cy="4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5486400" imgH="10668000" progId="Equation.DSMT4">
                  <p:embed/>
                </p:oleObj>
              </mc:Choice>
              <mc:Fallback>
                <p:oleObj name="Equation" r:id="rId7" imgW="5486400" imgH="106680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71680" y="1350903"/>
                        <a:ext cx="209549" cy="4000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180341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D　原式=3+3=6,故选D.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8.(2019福建,2,4分)北京故宫的占地面积约为720 000 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,将720 000用科学记数法表示为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A.72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     B.7.2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C.7.2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D.0.72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0341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B　720 000用科学记数法可表示为7.2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9.(2019安徽,4,4分)2019年“五一”假日期间,我省银联网络交易总金额接近161亿元.其中161亿用科学记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A.1.61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B.1.61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C.1.61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D.1.61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2799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161亿=161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=1.61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10.(2018天津,3,3分)今年“五一”假期,我市某主题公园共接待游客77 800人次,将77 800用科学记数法表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A.0.778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B.7.78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C.77.8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D.778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07591"/>
            <a:ext cx="8399160" cy="604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把77 800写成科学记数法的表示形式为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,其中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=7.78,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是比整数位数少1的整数,其值为4.所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以将77 800用科学记数法表示为7.78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11.(2017辽宁沈阳,3,2分)“弘扬雷锋精神,共建幸福沈阳”,幸福沈阳需要830万沈阳人共同缔造.将数据830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用科学记数法可以表示为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A.83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　    B.8.3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C.8.3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D.0.83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3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6795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B　科学记数法的表示形式为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,其中1</a:t>
            </a:r>
            <a:r>
              <a:rPr lang="zh-CN" altLang="en-US" sz="1390" kern="0" dirty="0" smtClean="0">
                <a:solidFill>
                  <a:srgbClr val="000000"/>
                </a:solidFill>
                <a:latin typeface="黑体" pitchFamily="49" charset="-122"/>
                <a:ea typeface="宋体" pitchFamily="2" charset="-122"/>
              </a:rPr>
              <a:t>≤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|&lt;10,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为整数,所以830=8.3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,故选B.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12.(2017内蒙古呼和浩特,2,3分)中国的陆地面积约为9 600 000 km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,将这个数用科学记数法可表示为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A.0.96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km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B.960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km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C.9.6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km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  D.9.6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km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6378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C　用科学记数法写成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的形式,其中1</a:t>
            </a:r>
            <a:r>
              <a:rPr lang="zh-CN" altLang="en-US" sz="1390" kern="0" dirty="0" smtClean="0">
                <a:solidFill>
                  <a:srgbClr val="000000"/>
                </a:solidFill>
                <a:latin typeface="黑体" pitchFamily="49" charset="-122"/>
                <a:ea typeface="宋体" pitchFamily="2" charset="-122"/>
              </a:rPr>
              <a:t>≤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|&lt;10,</a:t>
            </a:r>
            <a:r>
              <a:rPr lang="zh-CN" altLang="en-US" sz="139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n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为整数,故9 600 000 km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=9.6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km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2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1281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13.(2017四川成都,3,3分)总投资647亿元的西成高铁预计2017年11月竣工,届时成都到西安只需3小时,上午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游武侯区,晚上看大雁塔将成为现实.用科学记数法表示647亿元为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A.647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　      B.6.47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9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C.6.47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　    D.6.47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11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27999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C　647亿元用科学记数法表示为6.47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元,故选C.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6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14.(2016河南,2,3分)某种细胞的直径是0.000 000 95米,将0.000 000 95用科学记数法表示为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A.9.5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    B.9.5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C.0.95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D.95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63787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原数用科学记数法表示为9.5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-7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9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15.(2016安徽,3,4分)2016年3月份我省农产品实现出口额8 362万美元.其中8 362 万用科学记数法表示为</a:t>
            </a:r>
            <a:r>
              <a:rPr lang="zh-CN" altLang="en-US" sz="1085" kern="0" spc="302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(　　)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A.8.362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B.83.62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C.0.836 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    D.8.362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8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03418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    A　8 362万=83 620 000=8.362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7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,故选A.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320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16.(2019新疆,10,5分)将数526 000用科学记数法表示为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11988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5.26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479927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526 000用科学记数法表示为5.26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5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0400"/>
            <a:ext cx="8399160" cy="2071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17.(2018江西,8,3分)2018年5月13日,中国首艘国产航空母舰首次执行海上试航任务,其排水量超过6万吨,将</a:t>
            </a:r>
            <a:br>
              <a:rPr dirty="0"/>
            </a:b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60 000用科学记数法表示为</a:t>
            </a:r>
            <a:r>
              <a:rPr lang="zh-CN" altLang="en-US" sz="139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　　    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195" kern="0" spc="14203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 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  </a:t>
            </a: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87824" y="1538402"/>
            <a:ext cx="2590800" cy="166687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27595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答案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微软雅黑" charset="-122"/>
              </a:rPr>
              <a:t> 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3635995"/>
            <a:ext cx="8399160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9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解析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　将60 000用科学记数法表示为6</a:t>
            </a:r>
            <a:r>
              <a:rPr lang="zh-CN" altLang="en-US" sz="139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10</a:t>
            </a:r>
            <a:r>
              <a:rPr lang="zh-CN" altLang="en-US" sz="104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4</a:t>
            </a:r>
            <a:r>
              <a:rPr lang="zh-CN" altLang="en-US" sz="139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2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2020版53中考课件模板</Template>
  <TotalTime>0</TotalTime>
  <Words>14814</Words>
  <Application>Kingsoft Office WPP</Application>
  <PresentationFormat>自定义</PresentationFormat>
  <Paragraphs>742</Paragraphs>
  <Slides>123</Slides>
  <Notes>122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123</vt:i4>
      </vt:variant>
    </vt:vector>
  </HeadingPairs>
  <TitlesOfParts>
    <vt:vector size="125" baseType="lpstr">
      <vt:lpstr>商务合作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Administrator</cp:lastModifiedBy>
  <cp:revision>311</cp:revision>
  <dcterms:created xsi:type="dcterms:W3CDTF">2019-08-24T05:18:00Z</dcterms:created>
  <dcterms:modified xsi:type="dcterms:W3CDTF">2019-08-30T04:28:40Z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