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60.xml" ContentType="application/vnd.openxmlformats-officedocument.customXmlProperties+xml"/>
  <Override PartName="/customXml/itemProps71.xml" ContentType="application/vnd.openxmlformats-officedocument.customXmlPropertie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65.xml" ContentType="application/vnd.openxmlformats-officedocument.customXmlProperties+xml"/>
  <Override PartName="/customXml/itemProps2.xml" ContentType="application/vnd.openxmlformats-officedocument.customXmlProperties+xml"/>
  <Override PartName="/customXml/itemProps25.xml" ContentType="application/vnd.openxmlformats-officedocument.customXmlProperties+xml"/>
  <Override PartName="/customXml/itemProps54.xml" ContentType="application/vnd.openxmlformats-officedocument.customXmlProperties+xml"/>
  <Override PartName="/customXml/itemProps7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customXml/itemProps14.xml" ContentType="application/vnd.openxmlformats-officedocument.customXmlProperties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customXml/itemProps61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customXml/itemProps21.xml" ContentType="application/vnd.openxmlformats-officedocument.customXmlProperties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19.xml" ContentType="application/vnd.openxmlformats-officedocument.customXmlProperties+xml"/>
  <Override PartName="/customXml/itemProps37.xml" ContentType="application/vnd.openxmlformats-officedocument.customXmlProperties+xml"/>
  <Override PartName="/customXml/itemProps55.xml" ContentType="application/vnd.openxmlformats-officedocument.customXmlProperties+xml"/>
  <Override PartName="/customXml/itemProps66.xml" ContentType="application/vnd.openxmlformats-officedocument.customXmlProperties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customXml/itemProps62.xml" ContentType="application/vnd.openxmlformats-officedocument.customXmlProperties+xml"/>
  <Override PartName="/customXml/itemProps7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customXml/itemProps33.xml" ContentType="application/vnd.openxmlformats-officedocument.customXmlProperties+xml"/>
  <Override PartName="/customXml/itemProps5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67.xml" ContentType="application/vnd.openxmlformats-officedocument.customXmlProperties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27.xml" ContentType="application/vnd.openxmlformats-officedocument.customXmlProperties+xml"/>
  <Override PartName="/customXml/itemProps56.xml" ContentType="application/vnd.openxmlformats-officedocument.customXmlProperties+xml"/>
  <Override PartName="/customXml/itemProps74.xml" ContentType="application/vnd.openxmlformats-officedocument.customXmlPropertie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customXml/itemProps16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63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customXml/itemProps23.xml" ContentType="application/vnd.openxmlformats-officedocument.customXmlProperties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customXml/itemProps70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customXml/itemProps12.xml" ContentType="application/vnd.openxmlformats-officedocument.customXmlProperties+xml"/>
  <Override PartName="/customXml/itemProps30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57.xml" ContentType="application/vnd.openxmlformats-officedocument.customXmlProperties+xml"/>
  <Override PartName="/customXml/itemProps68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46.xml" ContentType="application/vnd.openxmlformats-officedocument.customXmlProperties+xml"/>
  <Override PartName="/customXml/itemProps64.xml" ContentType="application/vnd.openxmlformats-officedocument.customXmlProperti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customXml/itemProps53.xml" ContentType="application/vnd.openxmlformats-officedocument.customXmlProperties+xml"/>
  <Override PartName="/ppt/slides/slide29.xml" ContentType="application/vnd.openxmlformats-officedocument.presentationml.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notesSlides/notesSlide67.xml" ContentType="application/vnd.openxmlformats-officedocument.presentationml.notesSlide+xml"/>
  <Override PartName="/customXml/itemProps31.xml" ContentType="application/vnd.openxmlformats-officedocument.customXmlProperti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customXml/itemProps69.xml" ContentType="application/vnd.openxmlformats-officedocument.customXmlProperties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75"/>
  </p:sldMasterIdLst>
  <p:notesMasterIdLst>
    <p:notesMasterId r:id="rId147"/>
  </p:notesMasterIdLst>
  <p:sldIdLst>
    <p:sldId id="371" r:id="rId76"/>
    <p:sldId id="263" r:id="rId77"/>
    <p:sldId id="265" r:id="rId78"/>
    <p:sldId id="266" r:id="rId79"/>
    <p:sldId id="267" r:id="rId80"/>
    <p:sldId id="268" r:id="rId81"/>
    <p:sldId id="269" r:id="rId82"/>
    <p:sldId id="270" r:id="rId83"/>
    <p:sldId id="271" r:id="rId84"/>
    <p:sldId id="272" r:id="rId85"/>
    <p:sldId id="274" r:id="rId86"/>
    <p:sldId id="275" r:id="rId87"/>
    <p:sldId id="276" r:id="rId88"/>
    <p:sldId id="277" r:id="rId89"/>
    <p:sldId id="279" r:id="rId90"/>
    <p:sldId id="280" r:id="rId91"/>
    <p:sldId id="281" r:id="rId92"/>
    <p:sldId id="282" r:id="rId93"/>
    <p:sldId id="283" r:id="rId94"/>
    <p:sldId id="284" r:id="rId95"/>
    <p:sldId id="285" r:id="rId96"/>
    <p:sldId id="286" r:id="rId97"/>
    <p:sldId id="288" r:id="rId98"/>
    <p:sldId id="289" r:id="rId99"/>
    <p:sldId id="290" r:id="rId100"/>
    <p:sldId id="294" r:id="rId101"/>
    <p:sldId id="297" r:id="rId102"/>
    <p:sldId id="301" r:id="rId103"/>
    <p:sldId id="303" r:id="rId104"/>
    <p:sldId id="305" r:id="rId105"/>
    <p:sldId id="307" r:id="rId106"/>
    <p:sldId id="310" r:id="rId107"/>
    <p:sldId id="312" r:id="rId108"/>
    <p:sldId id="313" r:id="rId109"/>
    <p:sldId id="317" r:id="rId110"/>
    <p:sldId id="320" r:id="rId111"/>
    <p:sldId id="322" r:id="rId112"/>
    <p:sldId id="324" r:id="rId113"/>
    <p:sldId id="325" r:id="rId114"/>
    <p:sldId id="326" r:id="rId115"/>
    <p:sldId id="327" r:id="rId116"/>
    <p:sldId id="330" r:id="rId117"/>
    <p:sldId id="332" r:id="rId118"/>
    <p:sldId id="334" r:id="rId119"/>
    <p:sldId id="336" r:id="rId120"/>
    <p:sldId id="338" r:id="rId121"/>
    <p:sldId id="340" r:id="rId122"/>
    <p:sldId id="342" r:id="rId123"/>
    <p:sldId id="344" r:id="rId124"/>
    <p:sldId id="345" r:id="rId125"/>
    <p:sldId id="346" r:id="rId126"/>
    <p:sldId id="347" r:id="rId127"/>
    <p:sldId id="349" r:id="rId128"/>
    <p:sldId id="350" r:id="rId129"/>
    <p:sldId id="351" r:id="rId130"/>
    <p:sldId id="352" r:id="rId131"/>
    <p:sldId id="353" r:id="rId132"/>
    <p:sldId id="354" r:id="rId133"/>
    <p:sldId id="355" r:id="rId134"/>
    <p:sldId id="356" r:id="rId135"/>
    <p:sldId id="357" r:id="rId136"/>
    <p:sldId id="358" r:id="rId137"/>
    <p:sldId id="359" r:id="rId138"/>
    <p:sldId id="360" r:id="rId139"/>
    <p:sldId id="362" r:id="rId140"/>
    <p:sldId id="363" r:id="rId141"/>
    <p:sldId id="364" r:id="rId142"/>
    <p:sldId id="365" r:id="rId143"/>
    <p:sldId id="366" r:id="rId144"/>
    <p:sldId id="368" r:id="rId145"/>
    <p:sldId id="369" r:id="rId146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65" d="100"/>
          <a:sy n="65" d="100"/>
        </p:scale>
        <p:origin x="-75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42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9.xml"/><Relationship Id="rId89" Type="http://schemas.openxmlformats.org/officeDocument/2006/relationships/slide" Target="slides/slide14.xml"/><Relationship Id="rId112" Type="http://schemas.openxmlformats.org/officeDocument/2006/relationships/slide" Target="slides/slide37.xml"/><Relationship Id="rId133" Type="http://schemas.openxmlformats.org/officeDocument/2006/relationships/slide" Target="slides/slide58.xml"/><Relationship Id="rId138" Type="http://schemas.openxmlformats.org/officeDocument/2006/relationships/slide" Target="slides/slide63.xml"/><Relationship Id="rId16" Type="http://schemas.openxmlformats.org/officeDocument/2006/relationships/customXml" Target="../customXml/item16.xml"/><Relationship Id="rId107" Type="http://schemas.openxmlformats.org/officeDocument/2006/relationships/slide" Target="slides/slide32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slide" Target="slides/slide4.xml"/><Relationship Id="rId102" Type="http://schemas.openxmlformats.org/officeDocument/2006/relationships/slide" Target="slides/slide27.xml"/><Relationship Id="rId123" Type="http://schemas.openxmlformats.org/officeDocument/2006/relationships/slide" Target="slides/slide48.xml"/><Relationship Id="rId128" Type="http://schemas.openxmlformats.org/officeDocument/2006/relationships/slide" Target="slides/slide53.xml"/><Relationship Id="rId144" Type="http://schemas.openxmlformats.org/officeDocument/2006/relationships/slide" Target="slides/slide69.xml"/><Relationship Id="rId149" Type="http://schemas.openxmlformats.org/officeDocument/2006/relationships/viewProps" Target="viewProps.xml"/><Relationship Id="rId5" Type="http://schemas.openxmlformats.org/officeDocument/2006/relationships/customXml" Target="../customXml/item5.xml"/><Relationship Id="rId90" Type="http://schemas.openxmlformats.org/officeDocument/2006/relationships/slide" Target="slides/slide15.xml"/><Relationship Id="rId95" Type="http://schemas.openxmlformats.org/officeDocument/2006/relationships/slide" Target="slides/slide20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113" Type="http://schemas.openxmlformats.org/officeDocument/2006/relationships/slide" Target="slides/slide38.xml"/><Relationship Id="rId118" Type="http://schemas.openxmlformats.org/officeDocument/2006/relationships/slide" Target="slides/slide43.xml"/><Relationship Id="rId134" Type="http://schemas.openxmlformats.org/officeDocument/2006/relationships/slide" Target="slides/slide59.xml"/><Relationship Id="rId139" Type="http://schemas.openxmlformats.org/officeDocument/2006/relationships/slide" Target="slides/slide64.xml"/><Relationship Id="rId80" Type="http://schemas.openxmlformats.org/officeDocument/2006/relationships/slide" Target="slides/slide5.xml"/><Relationship Id="rId85" Type="http://schemas.openxmlformats.org/officeDocument/2006/relationships/slide" Target="slides/slide10.xml"/><Relationship Id="rId150" Type="http://schemas.openxmlformats.org/officeDocument/2006/relationships/theme" Target="theme/theme1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slide" Target="slides/slide28.xml"/><Relationship Id="rId108" Type="http://schemas.openxmlformats.org/officeDocument/2006/relationships/slide" Target="slides/slide33.xml"/><Relationship Id="rId116" Type="http://schemas.openxmlformats.org/officeDocument/2006/relationships/slide" Target="slides/slide41.xml"/><Relationship Id="rId124" Type="http://schemas.openxmlformats.org/officeDocument/2006/relationships/slide" Target="slides/slide49.xml"/><Relationship Id="rId129" Type="http://schemas.openxmlformats.org/officeDocument/2006/relationships/slide" Target="slides/slide54.xml"/><Relationship Id="rId137" Type="http://schemas.openxmlformats.org/officeDocument/2006/relationships/slide" Target="slides/slide62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customXml" Target="../customXml/item70.xml"/><Relationship Id="rId75" Type="http://schemas.openxmlformats.org/officeDocument/2006/relationships/slideMaster" Target="slideMasters/slideMaster1.xml"/><Relationship Id="rId83" Type="http://schemas.openxmlformats.org/officeDocument/2006/relationships/slide" Target="slides/slide8.xml"/><Relationship Id="rId88" Type="http://schemas.openxmlformats.org/officeDocument/2006/relationships/slide" Target="slides/slide13.xml"/><Relationship Id="rId91" Type="http://schemas.openxmlformats.org/officeDocument/2006/relationships/slide" Target="slides/slide16.xml"/><Relationship Id="rId96" Type="http://schemas.openxmlformats.org/officeDocument/2006/relationships/slide" Target="slides/slide21.xml"/><Relationship Id="rId111" Type="http://schemas.openxmlformats.org/officeDocument/2006/relationships/slide" Target="slides/slide36.xml"/><Relationship Id="rId132" Type="http://schemas.openxmlformats.org/officeDocument/2006/relationships/slide" Target="slides/slide57.xml"/><Relationship Id="rId140" Type="http://schemas.openxmlformats.org/officeDocument/2006/relationships/slide" Target="slides/slide65.xml"/><Relationship Id="rId145" Type="http://schemas.openxmlformats.org/officeDocument/2006/relationships/slide" Target="slides/slide7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1.xml"/><Relationship Id="rId114" Type="http://schemas.openxmlformats.org/officeDocument/2006/relationships/slide" Target="slides/slide39.xml"/><Relationship Id="rId119" Type="http://schemas.openxmlformats.org/officeDocument/2006/relationships/slide" Target="slides/slide44.xml"/><Relationship Id="rId127" Type="http://schemas.openxmlformats.org/officeDocument/2006/relationships/slide" Target="slides/slide52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slide" Target="slides/slide3.xml"/><Relationship Id="rId81" Type="http://schemas.openxmlformats.org/officeDocument/2006/relationships/slide" Target="slides/slide6.xml"/><Relationship Id="rId86" Type="http://schemas.openxmlformats.org/officeDocument/2006/relationships/slide" Target="slides/slide11.xml"/><Relationship Id="rId94" Type="http://schemas.openxmlformats.org/officeDocument/2006/relationships/slide" Target="slides/slide19.xml"/><Relationship Id="rId99" Type="http://schemas.openxmlformats.org/officeDocument/2006/relationships/slide" Target="slides/slide24.xml"/><Relationship Id="rId101" Type="http://schemas.openxmlformats.org/officeDocument/2006/relationships/slide" Target="slides/slide26.xml"/><Relationship Id="rId122" Type="http://schemas.openxmlformats.org/officeDocument/2006/relationships/slide" Target="slides/slide47.xml"/><Relationship Id="rId130" Type="http://schemas.openxmlformats.org/officeDocument/2006/relationships/slide" Target="slides/slide55.xml"/><Relationship Id="rId135" Type="http://schemas.openxmlformats.org/officeDocument/2006/relationships/slide" Target="slides/slide60.xml"/><Relationship Id="rId143" Type="http://schemas.openxmlformats.org/officeDocument/2006/relationships/slide" Target="slides/slide68.xml"/><Relationship Id="rId148" Type="http://schemas.openxmlformats.org/officeDocument/2006/relationships/presProps" Target="presProps.xml"/><Relationship Id="rId15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34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.xml"/><Relationship Id="rId97" Type="http://schemas.openxmlformats.org/officeDocument/2006/relationships/slide" Target="slides/slide22.xml"/><Relationship Id="rId104" Type="http://schemas.openxmlformats.org/officeDocument/2006/relationships/slide" Target="slides/slide29.xml"/><Relationship Id="rId120" Type="http://schemas.openxmlformats.org/officeDocument/2006/relationships/slide" Target="slides/slide45.xml"/><Relationship Id="rId125" Type="http://schemas.openxmlformats.org/officeDocument/2006/relationships/slide" Target="slides/slide50.xml"/><Relationship Id="rId141" Type="http://schemas.openxmlformats.org/officeDocument/2006/relationships/slide" Target="slides/slide66.xml"/><Relationship Id="rId146" Type="http://schemas.openxmlformats.org/officeDocument/2006/relationships/slide" Target="slides/slide71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slide" Target="slides/slide17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2.xml"/><Relationship Id="rId110" Type="http://schemas.openxmlformats.org/officeDocument/2006/relationships/slide" Target="slides/slide35.xml"/><Relationship Id="rId115" Type="http://schemas.openxmlformats.org/officeDocument/2006/relationships/slide" Target="slides/slide40.xml"/><Relationship Id="rId131" Type="http://schemas.openxmlformats.org/officeDocument/2006/relationships/slide" Target="slides/slide56.xml"/><Relationship Id="rId136" Type="http://schemas.openxmlformats.org/officeDocument/2006/relationships/slide" Target="slides/slide61.xml"/><Relationship Id="rId61" Type="http://schemas.openxmlformats.org/officeDocument/2006/relationships/customXml" Target="../customXml/item61.xml"/><Relationship Id="rId82" Type="http://schemas.openxmlformats.org/officeDocument/2006/relationships/slide" Target="slides/slide7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2.xml"/><Relationship Id="rId100" Type="http://schemas.openxmlformats.org/officeDocument/2006/relationships/slide" Target="slides/slide25.xml"/><Relationship Id="rId105" Type="http://schemas.openxmlformats.org/officeDocument/2006/relationships/slide" Target="slides/slide30.xml"/><Relationship Id="rId126" Type="http://schemas.openxmlformats.org/officeDocument/2006/relationships/slide" Target="slides/slide51.xml"/><Relationship Id="rId147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slide" Target="slides/slide18.xml"/><Relationship Id="rId98" Type="http://schemas.openxmlformats.org/officeDocument/2006/relationships/slide" Target="slides/slide23.xml"/><Relationship Id="rId121" Type="http://schemas.openxmlformats.org/officeDocument/2006/relationships/slide" Target="slides/slide46.xml"/><Relationship Id="rId142" Type="http://schemas.openxmlformats.org/officeDocument/2006/relationships/slide" Target="slides/slide67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wmf"/><Relationship Id="rId13" Type="http://schemas.openxmlformats.org/officeDocument/2006/relationships/image" Target="../media/image108.wmf"/><Relationship Id="rId3" Type="http://schemas.openxmlformats.org/officeDocument/2006/relationships/image" Target="../media/image98.wmf"/><Relationship Id="rId7" Type="http://schemas.openxmlformats.org/officeDocument/2006/relationships/image" Target="../media/image102.wmf"/><Relationship Id="rId12" Type="http://schemas.openxmlformats.org/officeDocument/2006/relationships/image" Target="../media/image107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Relationship Id="rId6" Type="http://schemas.openxmlformats.org/officeDocument/2006/relationships/image" Target="../media/image101.wmf"/><Relationship Id="rId11" Type="http://schemas.openxmlformats.org/officeDocument/2006/relationships/image" Target="../media/image106.wmf"/><Relationship Id="rId5" Type="http://schemas.openxmlformats.org/officeDocument/2006/relationships/image" Target="../media/image100.wmf"/><Relationship Id="rId10" Type="http://schemas.openxmlformats.org/officeDocument/2006/relationships/image" Target="../media/image105.wmf"/><Relationship Id="rId4" Type="http://schemas.openxmlformats.org/officeDocument/2006/relationships/image" Target="../media/image99.wmf"/><Relationship Id="rId9" Type="http://schemas.openxmlformats.org/officeDocument/2006/relationships/image" Target="../media/image104.wmf"/><Relationship Id="rId14" Type="http://schemas.openxmlformats.org/officeDocument/2006/relationships/image" Target="../media/image109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wmf"/><Relationship Id="rId1" Type="http://schemas.openxmlformats.org/officeDocument/2006/relationships/image" Target="../media/image11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wmf"/><Relationship Id="rId7" Type="http://schemas.openxmlformats.org/officeDocument/2006/relationships/image" Target="../media/image121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3" Type="http://schemas.openxmlformats.org/officeDocument/2006/relationships/image" Target="../media/image127.wmf"/><Relationship Id="rId7" Type="http://schemas.openxmlformats.org/officeDocument/2006/relationships/image" Target="../media/image131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4" Type="http://schemas.openxmlformats.org/officeDocument/2006/relationships/image" Target="../media/image128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wmf"/><Relationship Id="rId2" Type="http://schemas.openxmlformats.org/officeDocument/2006/relationships/image" Target="../media/image134.wmf"/><Relationship Id="rId1" Type="http://schemas.openxmlformats.org/officeDocument/2006/relationships/image" Target="../media/image133.wmf"/><Relationship Id="rId5" Type="http://schemas.openxmlformats.org/officeDocument/2006/relationships/image" Target="../media/image137.wmf"/><Relationship Id="rId4" Type="http://schemas.openxmlformats.org/officeDocument/2006/relationships/image" Target="../media/image136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Relationship Id="rId6" Type="http://schemas.openxmlformats.org/officeDocument/2006/relationships/image" Target="../media/image143.wmf"/><Relationship Id="rId5" Type="http://schemas.openxmlformats.org/officeDocument/2006/relationships/image" Target="../media/image142.wmf"/><Relationship Id="rId4" Type="http://schemas.openxmlformats.org/officeDocument/2006/relationships/image" Target="../media/image141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13" Type="http://schemas.openxmlformats.org/officeDocument/2006/relationships/image" Target="../media/image156.wmf"/><Relationship Id="rId3" Type="http://schemas.openxmlformats.org/officeDocument/2006/relationships/image" Target="../media/image146.wmf"/><Relationship Id="rId7" Type="http://schemas.openxmlformats.org/officeDocument/2006/relationships/image" Target="../media/image150.wmf"/><Relationship Id="rId12" Type="http://schemas.openxmlformats.org/officeDocument/2006/relationships/image" Target="../media/image155.wmf"/><Relationship Id="rId2" Type="http://schemas.openxmlformats.org/officeDocument/2006/relationships/image" Target="../media/image145.wmf"/><Relationship Id="rId1" Type="http://schemas.openxmlformats.org/officeDocument/2006/relationships/image" Target="../media/image144.wmf"/><Relationship Id="rId6" Type="http://schemas.openxmlformats.org/officeDocument/2006/relationships/image" Target="../media/image149.wmf"/><Relationship Id="rId11" Type="http://schemas.openxmlformats.org/officeDocument/2006/relationships/image" Target="../media/image154.wmf"/><Relationship Id="rId5" Type="http://schemas.openxmlformats.org/officeDocument/2006/relationships/image" Target="../media/image148.wmf"/><Relationship Id="rId10" Type="http://schemas.openxmlformats.org/officeDocument/2006/relationships/image" Target="../media/image153.wmf"/><Relationship Id="rId4" Type="http://schemas.openxmlformats.org/officeDocument/2006/relationships/image" Target="../media/image147.wmf"/><Relationship Id="rId9" Type="http://schemas.openxmlformats.org/officeDocument/2006/relationships/image" Target="../media/image152.wmf"/><Relationship Id="rId14" Type="http://schemas.openxmlformats.org/officeDocument/2006/relationships/image" Target="../media/image157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wmf"/></Relationships>
</file>

<file path=ppt/drawings/_rels/vmlDrawing2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3" Type="http://schemas.openxmlformats.org/officeDocument/2006/relationships/image" Target="../media/image162.wmf"/><Relationship Id="rId7" Type="http://schemas.openxmlformats.org/officeDocument/2006/relationships/image" Target="../media/image166.wmf"/><Relationship Id="rId2" Type="http://schemas.openxmlformats.org/officeDocument/2006/relationships/image" Target="../media/image161.wmf"/><Relationship Id="rId1" Type="http://schemas.openxmlformats.org/officeDocument/2006/relationships/image" Target="../media/image160.wmf"/><Relationship Id="rId6" Type="http://schemas.openxmlformats.org/officeDocument/2006/relationships/image" Target="../media/image165.wmf"/><Relationship Id="rId11" Type="http://schemas.openxmlformats.org/officeDocument/2006/relationships/image" Target="../media/image170.wmf"/><Relationship Id="rId5" Type="http://schemas.openxmlformats.org/officeDocument/2006/relationships/image" Target="../media/image164.wmf"/><Relationship Id="rId10" Type="http://schemas.openxmlformats.org/officeDocument/2006/relationships/image" Target="../media/image169.wmf"/><Relationship Id="rId4" Type="http://schemas.openxmlformats.org/officeDocument/2006/relationships/image" Target="../media/image163.wmf"/><Relationship Id="rId9" Type="http://schemas.openxmlformats.org/officeDocument/2006/relationships/image" Target="../media/image168.w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3" Type="http://schemas.openxmlformats.org/officeDocument/2006/relationships/image" Target="../media/image173.wmf"/><Relationship Id="rId7" Type="http://schemas.openxmlformats.org/officeDocument/2006/relationships/image" Target="../media/image177.wmf"/><Relationship Id="rId2" Type="http://schemas.openxmlformats.org/officeDocument/2006/relationships/image" Target="../media/image172.wmf"/><Relationship Id="rId1" Type="http://schemas.openxmlformats.org/officeDocument/2006/relationships/image" Target="../media/image171.wmf"/><Relationship Id="rId6" Type="http://schemas.openxmlformats.org/officeDocument/2006/relationships/image" Target="../media/image176.wmf"/><Relationship Id="rId11" Type="http://schemas.openxmlformats.org/officeDocument/2006/relationships/image" Target="../media/image181.wmf"/><Relationship Id="rId5" Type="http://schemas.openxmlformats.org/officeDocument/2006/relationships/image" Target="../media/image175.wmf"/><Relationship Id="rId10" Type="http://schemas.openxmlformats.org/officeDocument/2006/relationships/image" Target="../media/image180.wmf"/><Relationship Id="rId4" Type="http://schemas.openxmlformats.org/officeDocument/2006/relationships/image" Target="../media/image174.wmf"/><Relationship Id="rId9" Type="http://schemas.openxmlformats.org/officeDocument/2006/relationships/image" Target="../media/image179.w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wmf"/><Relationship Id="rId3" Type="http://schemas.openxmlformats.org/officeDocument/2006/relationships/image" Target="../media/image184.wmf"/><Relationship Id="rId7" Type="http://schemas.openxmlformats.org/officeDocument/2006/relationships/image" Target="../media/image188.wmf"/><Relationship Id="rId2" Type="http://schemas.openxmlformats.org/officeDocument/2006/relationships/image" Target="../media/image183.wmf"/><Relationship Id="rId1" Type="http://schemas.openxmlformats.org/officeDocument/2006/relationships/image" Target="../media/image182.wmf"/><Relationship Id="rId6" Type="http://schemas.openxmlformats.org/officeDocument/2006/relationships/image" Target="../media/image187.wmf"/><Relationship Id="rId5" Type="http://schemas.openxmlformats.org/officeDocument/2006/relationships/image" Target="../media/image186.wmf"/><Relationship Id="rId4" Type="http://schemas.openxmlformats.org/officeDocument/2006/relationships/image" Target="../media/image185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wmf"/><Relationship Id="rId3" Type="http://schemas.openxmlformats.org/officeDocument/2006/relationships/image" Target="../media/image192.wmf"/><Relationship Id="rId7" Type="http://schemas.openxmlformats.org/officeDocument/2006/relationships/image" Target="../media/image196.wmf"/><Relationship Id="rId2" Type="http://schemas.openxmlformats.org/officeDocument/2006/relationships/image" Target="../media/image191.wmf"/><Relationship Id="rId1" Type="http://schemas.openxmlformats.org/officeDocument/2006/relationships/image" Target="../media/image190.wmf"/><Relationship Id="rId6" Type="http://schemas.openxmlformats.org/officeDocument/2006/relationships/image" Target="../media/image195.wmf"/><Relationship Id="rId5" Type="http://schemas.openxmlformats.org/officeDocument/2006/relationships/image" Target="../media/image194.wmf"/><Relationship Id="rId4" Type="http://schemas.openxmlformats.org/officeDocument/2006/relationships/image" Target="../media/image193.wmf"/><Relationship Id="rId9" Type="http://schemas.openxmlformats.org/officeDocument/2006/relationships/image" Target="../media/image198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wmf"/><Relationship Id="rId2" Type="http://schemas.openxmlformats.org/officeDocument/2006/relationships/image" Target="../media/image200.wmf"/><Relationship Id="rId1" Type="http://schemas.openxmlformats.org/officeDocument/2006/relationships/image" Target="../media/image19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9.wmf"/><Relationship Id="rId3" Type="http://schemas.openxmlformats.org/officeDocument/2006/relationships/image" Target="../media/image204.wmf"/><Relationship Id="rId7" Type="http://schemas.openxmlformats.org/officeDocument/2006/relationships/image" Target="../media/image208.wmf"/><Relationship Id="rId2" Type="http://schemas.openxmlformats.org/officeDocument/2006/relationships/image" Target="../media/image203.wmf"/><Relationship Id="rId1" Type="http://schemas.openxmlformats.org/officeDocument/2006/relationships/image" Target="../media/image202.wmf"/><Relationship Id="rId6" Type="http://schemas.openxmlformats.org/officeDocument/2006/relationships/image" Target="../media/image207.wmf"/><Relationship Id="rId5" Type="http://schemas.openxmlformats.org/officeDocument/2006/relationships/image" Target="../media/image206.wmf"/><Relationship Id="rId4" Type="http://schemas.openxmlformats.org/officeDocument/2006/relationships/image" Target="../media/image205.wmf"/><Relationship Id="rId9" Type="http://schemas.openxmlformats.org/officeDocument/2006/relationships/image" Target="../media/image210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Relationship Id="rId5" Type="http://schemas.openxmlformats.org/officeDocument/2006/relationships/image" Target="../media/image215.wmf"/><Relationship Id="rId4" Type="http://schemas.openxmlformats.org/officeDocument/2006/relationships/image" Target="../media/image214.wmf"/></Relationships>
</file>

<file path=ppt/drawings/_rels/vmlDrawing3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2.wmf"/><Relationship Id="rId2" Type="http://schemas.openxmlformats.org/officeDocument/2006/relationships/image" Target="../media/image217.wmf"/><Relationship Id="rId1" Type="http://schemas.openxmlformats.org/officeDocument/2006/relationships/image" Target="../media/image216.wmf"/><Relationship Id="rId6" Type="http://schemas.openxmlformats.org/officeDocument/2006/relationships/image" Target="../media/image221.wmf"/><Relationship Id="rId5" Type="http://schemas.openxmlformats.org/officeDocument/2006/relationships/image" Target="../media/image220.wmf"/><Relationship Id="rId4" Type="http://schemas.openxmlformats.org/officeDocument/2006/relationships/image" Target="../media/image219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wmf"/><Relationship Id="rId2" Type="http://schemas.openxmlformats.org/officeDocument/2006/relationships/image" Target="../media/image225.wmf"/><Relationship Id="rId1" Type="http://schemas.openxmlformats.org/officeDocument/2006/relationships/image" Target="../media/image224.wmf"/><Relationship Id="rId4" Type="http://schemas.openxmlformats.org/officeDocument/2006/relationships/image" Target="../media/image227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Relationship Id="rId4" Type="http://schemas.openxmlformats.org/officeDocument/2006/relationships/image" Target="../media/image231.wmf"/></Relationships>
</file>

<file path=ppt/drawings/_rels/vmlDrawing3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wmf"/><Relationship Id="rId3" Type="http://schemas.openxmlformats.org/officeDocument/2006/relationships/image" Target="../media/image234.wmf"/><Relationship Id="rId7" Type="http://schemas.openxmlformats.org/officeDocument/2006/relationships/image" Target="../media/image238.wmf"/><Relationship Id="rId2" Type="http://schemas.openxmlformats.org/officeDocument/2006/relationships/image" Target="../media/image233.wmf"/><Relationship Id="rId1" Type="http://schemas.openxmlformats.org/officeDocument/2006/relationships/image" Target="../media/image232.wmf"/><Relationship Id="rId6" Type="http://schemas.openxmlformats.org/officeDocument/2006/relationships/image" Target="../media/image237.wmf"/><Relationship Id="rId5" Type="http://schemas.openxmlformats.org/officeDocument/2006/relationships/image" Target="../media/image236.wmf"/><Relationship Id="rId4" Type="http://schemas.openxmlformats.org/officeDocument/2006/relationships/image" Target="../media/image235.wmf"/><Relationship Id="rId9" Type="http://schemas.openxmlformats.org/officeDocument/2006/relationships/image" Target="../media/image240.wmf"/></Relationships>
</file>

<file path=ppt/drawings/_rels/vmlDrawing3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wmf"/><Relationship Id="rId3" Type="http://schemas.openxmlformats.org/officeDocument/2006/relationships/image" Target="../media/image243.wmf"/><Relationship Id="rId7" Type="http://schemas.openxmlformats.org/officeDocument/2006/relationships/image" Target="../media/image247.wmf"/><Relationship Id="rId2" Type="http://schemas.openxmlformats.org/officeDocument/2006/relationships/image" Target="../media/image242.wmf"/><Relationship Id="rId1" Type="http://schemas.openxmlformats.org/officeDocument/2006/relationships/image" Target="../media/image241.wmf"/><Relationship Id="rId6" Type="http://schemas.openxmlformats.org/officeDocument/2006/relationships/image" Target="../media/image246.wmf"/><Relationship Id="rId5" Type="http://schemas.openxmlformats.org/officeDocument/2006/relationships/image" Target="../media/image245.wmf"/><Relationship Id="rId4" Type="http://schemas.openxmlformats.org/officeDocument/2006/relationships/image" Target="../media/image244.wmf"/><Relationship Id="rId9" Type="http://schemas.openxmlformats.org/officeDocument/2006/relationships/image" Target="../media/image249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7.wmf"/><Relationship Id="rId3" Type="http://schemas.openxmlformats.org/officeDocument/2006/relationships/image" Target="../media/image252.wmf"/><Relationship Id="rId7" Type="http://schemas.openxmlformats.org/officeDocument/2006/relationships/image" Target="../media/image256.wmf"/><Relationship Id="rId2" Type="http://schemas.openxmlformats.org/officeDocument/2006/relationships/image" Target="../media/image251.wmf"/><Relationship Id="rId1" Type="http://schemas.openxmlformats.org/officeDocument/2006/relationships/image" Target="../media/image250.wmf"/><Relationship Id="rId6" Type="http://schemas.openxmlformats.org/officeDocument/2006/relationships/image" Target="../media/image255.wmf"/><Relationship Id="rId5" Type="http://schemas.openxmlformats.org/officeDocument/2006/relationships/image" Target="../media/image254.wmf"/><Relationship Id="rId10" Type="http://schemas.openxmlformats.org/officeDocument/2006/relationships/image" Target="../media/image259.wmf"/><Relationship Id="rId4" Type="http://schemas.openxmlformats.org/officeDocument/2006/relationships/image" Target="../media/image253.wmf"/><Relationship Id="rId9" Type="http://schemas.openxmlformats.org/officeDocument/2006/relationships/image" Target="../media/image258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wmf"/><Relationship Id="rId2" Type="http://schemas.openxmlformats.org/officeDocument/2006/relationships/image" Target="../media/image261.wmf"/><Relationship Id="rId1" Type="http://schemas.openxmlformats.org/officeDocument/2006/relationships/image" Target="../media/image260.wmf"/><Relationship Id="rId4" Type="http://schemas.openxmlformats.org/officeDocument/2006/relationships/image" Target="../media/image263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wmf"/><Relationship Id="rId2" Type="http://schemas.openxmlformats.org/officeDocument/2006/relationships/image" Target="../media/image265.wmf"/><Relationship Id="rId1" Type="http://schemas.openxmlformats.org/officeDocument/2006/relationships/image" Target="../media/image264.wmf"/><Relationship Id="rId6" Type="http://schemas.openxmlformats.org/officeDocument/2006/relationships/image" Target="../media/image269.wmf"/><Relationship Id="rId5" Type="http://schemas.openxmlformats.org/officeDocument/2006/relationships/image" Target="../media/image268.wmf"/><Relationship Id="rId4" Type="http://schemas.openxmlformats.org/officeDocument/2006/relationships/image" Target="../media/image26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4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7.wmf"/><Relationship Id="rId3" Type="http://schemas.openxmlformats.org/officeDocument/2006/relationships/image" Target="../media/image272.wmf"/><Relationship Id="rId7" Type="http://schemas.openxmlformats.org/officeDocument/2006/relationships/image" Target="../media/image276.wmf"/><Relationship Id="rId2" Type="http://schemas.openxmlformats.org/officeDocument/2006/relationships/image" Target="../media/image271.wmf"/><Relationship Id="rId1" Type="http://schemas.openxmlformats.org/officeDocument/2006/relationships/image" Target="../media/image270.wmf"/><Relationship Id="rId6" Type="http://schemas.openxmlformats.org/officeDocument/2006/relationships/image" Target="../media/image275.wmf"/><Relationship Id="rId5" Type="http://schemas.openxmlformats.org/officeDocument/2006/relationships/image" Target="../media/image274.wmf"/><Relationship Id="rId10" Type="http://schemas.openxmlformats.org/officeDocument/2006/relationships/image" Target="../media/image279.wmf"/><Relationship Id="rId4" Type="http://schemas.openxmlformats.org/officeDocument/2006/relationships/image" Target="../media/image273.wmf"/><Relationship Id="rId9" Type="http://schemas.openxmlformats.org/officeDocument/2006/relationships/image" Target="../media/image278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2.wmf"/><Relationship Id="rId7" Type="http://schemas.openxmlformats.org/officeDocument/2006/relationships/image" Target="../media/image286.wmf"/><Relationship Id="rId2" Type="http://schemas.openxmlformats.org/officeDocument/2006/relationships/image" Target="../media/image281.wmf"/><Relationship Id="rId1" Type="http://schemas.openxmlformats.org/officeDocument/2006/relationships/image" Target="../media/image280.wmf"/><Relationship Id="rId6" Type="http://schemas.openxmlformats.org/officeDocument/2006/relationships/image" Target="../media/image285.wmf"/><Relationship Id="rId5" Type="http://schemas.openxmlformats.org/officeDocument/2006/relationships/image" Target="../media/image284.wmf"/><Relationship Id="rId4" Type="http://schemas.openxmlformats.org/officeDocument/2006/relationships/image" Target="../media/image283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wmf"/><Relationship Id="rId2" Type="http://schemas.openxmlformats.org/officeDocument/2006/relationships/image" Target="../media/image288.wmf"/><Relationship Id="rId1" Type="http://schemas.openxmlformats.org/officeDocument/2006/relationships/image" Target="../media/image287.wmf"/><Relationship Id="rId4" Type="http://schemas.openxmlformats.org/officeDocument/2006/relationships/image" Target="../media/image290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wmf"/><Relationship Id="rId13" Type="http://schemas.openxmlformats.org/officeDocument/2006/relationships/image" Target="../media/image303.wmf"/><Relationship Id="rId3" Type="http://schemas.openxmlformats.org/officeDocument/2006/relationships/image" Target="../media/image293.wmf"/><Relationship Id="rId7" Type="http://schemas.openxmlformats.org/officeDocument/2006/relationships/image" Target="../media/image297.wmf"/><Relationship Id="rId12" Type="http://schemas.openxmlformats.org/officeDocument/2006/relationships/image" Target="../media/image302.wmf"/><Relationship Id="rId17" Type="http://schemas.openxmlformats.org/officeDocument/2006/relationships/image" Target="../media/image307.wmf"/><Relationship Id="rId2" Type="http://schemas.openxmlformats.org/officeDocument/2006/relationships/image" Target="../media/image292.wmf"/><Relationship Id="rId16" Type="http://schemas.openxmlformats.org/officeDocument/2006/relationships/image" Target="../media/image306.wmf"/><Relationship Id="rId1" Type="http://schemas.openxmlformats.org/officeDocument/2006/relationships/image" Target="../media/image291.wmf"/><Relationship Id="rId6" Type="http://schemas.openxmlformats.org/officeDocument/2006/relationships/image" Target="../media/image296.wmf"/><Relationship Id="rId11" Type="http://schemas.openxmlformats.org/officeDocument/2006/relationships/image" Target="../media/image301.wmf"/><Relationship Id="rId5" Type="http://schemas.openxmlformats.org/officeDocument/2006/relationships/image" Target="../media/image295.wmf"/><Relationship Id="rId15" Type="http://schemas.openxmlformats.org/officeDocument/2006/relationships/image" Target="../media/image305.wmf"/><Relationship Id="rId10" Type="http://schemas.openxmlformats.org/officeDocument/2006/relationships/image" Target="../media/image300.wmf"/><Relationship Id="rId4" Type="http://schemas.openxmlformats.org/officeDocument/2006/relationships/image" Target="../media/image294.wmf"/><Relationship Id="rId9" Type="http://schemas.openxmlformats.org/officeDocument/2006/relationships/image" Target="../media/image299.wmf"/><Relationship Id="rId14" Type="http://schemas.openxmlformats.org/officeDocument/2006/relationships/image" Target="../media/image304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wmf"/><Relationship Id="rId1" Type="http://schemas.openxmlformats.org/officeDocument/2006/relationships/image" Target="../media/image313.wmf"/></Relationships>
</file>

<file path=ppt/drawings/_rels/vmlDrawing4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wmf"/><Relationship Id="rId3" Type="http://schemas.openxmlformats.org/officeDocument/2006/relationships/image" Target="../media/image317.wmf"/><Relationship Id="rId7" Type="http://schemas.openxmlformats.org/officeDocument/2006/relationships/image" Target="../media/image321.wmf"/><Relationship Id="rId2" Type="http://schemas.openxmlformats.org/officeDocument/2006/relationships/image" Target="../media/image316.wmf"/><Relationship Id="rId1" Type="http://schemas.openxmlformats.org/officeDocument/2006/relationships/image" Target="../media/image315.wmf"/><Relationship Id="rId6" Type="http://schemas.openxmlformats.org/officeDocument/2006/relationships/image" Target="../media/image320.wmf"/><Relationship Id="rId5" Type="http://schemas.openxmlformats.org/officeDocument/2006/relationships/image" Target="../media/image319.wmf"/><Relationship Id="rId4" Type="http://schemas.openxmlformats.org/officeDocument/2006/relationships/image" Target="../media/image318.wmf"/><Relationship Id="rId9" Type="http://schemas.openxmlformats.org/officeDocument/2006/relationships/image" Target="../media/image323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6.wmf"/><Relationship Id="rId2" Type="http://schemas.openxmlformats.org/officeDocument/2006/relationships/image" Target="../media/image325.wmf"/><Relationship Id="rId1" Type="http://schemas.openxmlformats.org/officeDocument/2006/relationships/image" Target="../media/image324.wmf"/></Relationships>
</file>

<file path=ppt/drawings/_rels/vmlDrawing4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wmf"/><Relationship Id="rId13" Type="http://schemas.openxmlformats.org/officeDocument/2006/relationships/image" Target="../media/image339.wmf"/><Relationship Id="rId3" Type="http://schemas.openxmlformats.org/officeDocument/2006/relationships/image" Target="../media/image329.wmf"/><Relationship Id="rId7" Type="http://schemas.openxmlformats.org/officeDocument/2006/relationships/image" Target="../media/image333.wmf"/><Relationship Id="rId12" Type="http://schemas.openxmlformats.org/officeDocument/2006/relationships/image" Target="../media/image338.wmf"/><Relationship Id="rId2" Type="http://schemas.openxmlformats.org/officeDocument/2006/relationships/image" Target="../media/image328.wmf"/><Relationship Id="rId16" Type="http://schemas.openxmlformats.org/officeDocument/2006/relationships/image" Target="../media/image342.wmf"/><Relationship Id="rId1" Type="http://schemas.openxmlformats.org/officeDocument/2006/relationships/image" Target="../media/image327.wmf"/><Relationship Id="rId6" Type="http://schemas.openxmlformats.org/officeDocument/2006/relationships/image" Target="../media/image332.wmf"/><Relationship Id="rId11" Type="http://schemas.openxmlformats.org/officeDocument/2006/relationships/image" Target="../media/image337.wmf"/><Relationship Id="rId5" Type="http://schemas.openxmlformats.org/officeDocument/2006/relationships/image" Target="../media/image331.wmf"/><Relationship Id="rId15" Type="http://schemas.openxmlformats.org/officeDocument/2006/relationships/image" Target="../media/image341.wmf"/><Relationship Id="rId10" Type="http://schemas.openxmlformats.org/officeDocument/2006/relationships/image" Target="../media/image336.wmf"/><Relationship Id="rId4" Type="http://schemas.openxmlformats.org/officeDocument/2006/relationships/image" Target="../media/image330.wmf"/><Relationship Id="rId9" Type="http://schemas.openxmlformats.org/officeDocument/2006/relationships/image" Target="../media/image335.wmf"/><Relationship Id="rId14" Type="http://schemas.openxmlformats.org/officeDocument/2006/relationships/image" Target="../media/image340.wmf"/></Relationships>
</file>

<file path=ppt/drawings/_rels/vmlDrawing4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4.wmf"/><Relationship Id="rId1" Type="http://schemas.openxmlformats.org/officeDocument/2006/relationships/image" Target="../media/image343.wmf"/></Relationships>
</file>

<file path=ppt/drawings/_rels/vmlDrawing4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2.wmf"/><Relationship Id="rId13" Type="http://schemas.openxmlformats.org/officeDocument/2006/relationships/image" Target="../media/image357.wmf"/><Relationship Id="rId3" Type="http://schemas.openxmlformats.org/officeDocument/2006/relationships/image" Target="../media/image347.wmf"/><Relationship Id="rId7" Type="http://schemas.openxmlformats.org/officeDocument/2006/relationships/image" Target="../media/image351.wmf"/><Relationship Id="rId12" Type="http://schemas.openxmlformats.org/officeDocument/2006/relationships/image" Target="../media/image356.wmf"/><Relationship Id="rId2" Type="http://schemas.openxmlformats.org/officeDocument/2006/relationships/image" Target="../media/image346.wmf"/><Relationship Id="rId16" Type="http://schemas.openxmlformats.org/officeDocument/2006/relationships/image" Target="../media/image360.wmf"/><Relationship Id="rId1" Type="http://schemas.openxmlformats.org/officeDocument/2006/relationships/image" Target="../media/image345.wmf"/><Relationship Id="rId6" Type="http://schemas.openxmlformats.org/officeDocument/2006/relationships/image" Target="../media/image350.wmf"/><Relationship Id="rId11" Type="http://schemas.openxmlformats.org/officeDocument/2006/relationships/image" Target="../media/image355.wmf"/><Relationship Id="rId5" Type="http://schemas.openxmlformats.org/officeDocument/2006/relationships/image" Target="../media/image349.wmf"/><Relationship Id="rId15" Type="http://schemas.openxmlformats.org/officeDocument/2006/relationships/image" Target="../media/image359.wmf"/><Relationship Id="rId10" Type="http://schemas.openxmlformats.org/officeDocument/2006/relationships/image" Target="../media/image354.wmf"/><Relationship Id="rId4" Type="http://schemas.openxmlformats.org/officeDocument/2006/relationships/image" Target="../media/image348.wmf"/><Relationship Id="rId9" Type="http://schemas.openxmlformats.org/officeDocument/2006/relationships/image" Target="../media/image353.wmf"/><Relationship Id="rId14" Type="http://schemas.openxmlformats.org/officeDocument/2006/relationships/image" Target="../media/image35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21" Type="http://schemas.openxmlformats.org/officeDocument/2006/relationships/image" Target="../media/image48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20" Type="http://schemas.openxmlformats.org/officeDocument/2006/relationships/image" Target="../media/image47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19" Type="http://schemas.openxmlformats.org/officeDocument/2006/relationships/image" Target="../media/image46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5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wmf"/><Relationship Id="rId7" Type="http://schemas.openxmlformats.org/officeDocument/2006/relationships/image" Target="../media/image367.wmf"/><Relationship Id="rId2" Type="http://schemas.openxmlformats.org/officeDocument/2006/relationships/image" Target="../media/image362.wmf"/><Relationship Id="rId1" Type="http://schemas.openxmlformats.org/officeDocument/2006/relationships/image" Target="../media/image361.wmf"/><Relationship Id="rId6" Type="http://schemas.openxmlformats.org/officeDocument/2006/relationships/image" Target="../media/image366.wmf"/><Relationship Id="rId5" Type="http://schemas.openxmlformats.org/officeDocument/2006/relationships/image" Target="../media/image365.wmf"/><Relationship Id="rId4" Type="http://schemas.openxmlformats.org/officeDocument/2006/relationships/image" Target="../media/image364.wmf"/></Relationships>
</file>

<file path=ppt/drawings/_rels/vmlDrawing5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wmf"/><Relationship Id="rId2" Type="http://schemas.openxmlformats.org/officeDocument/2006/relationships/image" Target="../media/image369.wmf"/><Relationship Id="rId1" Type="http://schemas.openxmlformats.org/officeDocument/2006/relationships/image" Target="../media/image368.wmf"/></Relationships>
</file>

<file path=ppt/drawings/_rels/vmlDrawing5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8.wmf"/><Relationship Id="rId3" Type="http://schemas.openxmlformats.org/officeDocument/2006/relationships/image" Target="../media/image373.wmf"/><Relationship Id="rId7" Type="http://schemas.openxmlformats.org/officeDocument/2006/relationships/image" Target="../media/image377.wmf"/><Relationship Id="rId12" Type="http://schemas.openxmlformats.org/officeDocument/2006/relationships/image" Target="../media/image382.wmf"/><Relationship Id="rId2" Type="http://schemas.openxmlformats.org/officeDocument/2006/relationships/image" Target="../media/image372.wmf"/><Relationship Id="rId1" Type="http://schemas.openxmlformats.org/officeDocument/2006/relationships/image" Target="../media/image371.wmf"/><Relationship Id="rId6" Type="http://schemas.openxmlformats.org/officeDocument/2006/relationships/image" Target="../media/image376.wmf"/><Relationship Id="rId11" Type="http://schemas.openxmlformats.org/officeDocument/2006/relationships/image" Target="../media/image381.wmf"/><Relationship Id="rId5" Type="http://schemas.openxmlformats.org/officeDocument/2006/relationships/image" Target="../media/image375.wmf"/><Relationship Id="rId10" Type="http://schemas.openxmlformats.org/officeDocument/2006/relationships/image" Target="../media/image380.wmf"/><Relationship Id="rId4" Type="http://schemas.openxmlformats.org/officeDocument/2006/relationships/image" Target="../media/image374.wmf"/><Relationship Id="rId9" Type="http://schemas.openxmlformats.org/officeDocument/2006/relationships/image" Target="../media/image379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3.wmf"/></Relationships>
</file>

<file path=ppt/drawings/_rels/vmlDrawing5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6.wmf"/><Relationship Id="rId7" Type="http://schemas.openxmlformats.org/officeDocument/2006/relationships/image" Target="../media/image390.wmf"/><Relationship Id="rId2" Type="http://schemas.openxmlformats.org/officeDocument/2006/relationships/image" Target="../media/image385.wmf"/><Relationship Id="rId1" Type="http://schemas.openxmlformats.org/officeDocument/2006/relationships/image" Target="../media/image384.wmf"/><Relationship Id="rId6" Type="http://schemas.openxmlformats.org/officeDocument/2006/relationships/image" Target="../media/image389.wmf"/><Relationship Id="rId5" Type="http://schemas.openxmlformats.org/officeDocument/2006/relationships/image" Target="../media/image388.wmf"/><Relationship Id="rId4" Type="http://schemas.openxmlformats.org/officeDocument/2006/relationships/image" Target="../media/image387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2.wmf"/><Relationship Id="rId1" Type="http://schemas.openxmlformats.org/officeDocument/2006/relationships/image" Target="../media/image391.wmf"/></Relationships>
</file>

<file path=ppt/drawings/_rels/vmlDrawing5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5.wmf"/><Relationship Id="rId2" Type="http://schemas.openxmlformats.org/officeDocument/2006/relationships/image" Target="../media/image394.wmf"/><Relationship Id="rId1" Type="http://schemas.openxmlformats.org/officeDocument/2006/relationships/image" Target="../media/image393.wmf"/></Relationships>
</file>

<file path=ppt/drawings/_rels/vmlDrawing5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3.wmf"/><Relationship Id="rId13" Type="http://schemas.openxmlformats.org/officeDocument/2006/relationships/image" Target="../media/image408.wmf"/><Relationship Id="rId3" Type="http://schemas.openxmlformats.org/officeDocument/2006/relationships/image" Target="../media/image398.wmf"/><Relationship Id="rId7" Type="http://schemas.openxmlformats.org/officeDocument/2006/relationships/image" Target="../media/image402.wmf"/><Relationship Id="rId12" Type="http://schemas.openxmlformats.org/officeDocument/2006/relationships/image" Target="../media/image407.wmf"/><Relationship Id="rId2" Type="http://schemas.openxmlformats.org/officeDocument/2006/relationships/image" Target="../media/image397.wmf"/><Relationship Id="rId1" Type="http://schemas.openxmlformats.org/officeDocument/2006/relationships/image" Target="../media/image396.wmf"/><Relationship Id="rId6" Type="http://schemas.openxmlformats.org/officeDocument/2006/relationships/image" Target="../media/image401.wmf"/><Relationship Id="rId11" Type="http://schemas.openxmlformats.org/officeDocument/2006/relationships/image" Target="../media/image406.wmf"/><Relationship Id="rId5" Type="http://schemas.openxmlformats.org/officeDocument/2006/relationships/image" Target="../media/image400.wmf"/><Relationship Id="rId10" Type="http://schemas.openxmlformats.org/officeDocument/2006/relationships/image" Target="../media/image405.wmf"/><Relationship Id="rId4" Type="http://schemas.openxmlformats.org/officeDocument/2006/relationships/image" Target="../media/image399.wmf"/><Relationship Id="rId9" Type="http://schemas.openxmlformats.org/officeDocument/2006/relationships/image" Target="../media/image404.wmf"/><Relationship Id="rId14" Type="http://schemas.openxmlformats.org/officeDocument/2006/relationships/image" Target="../media/image409.wmf"/></Relationships>
</file>

<file path=ppt/drawings/_rels/vmlDrawing5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2.wmf"/><Relationship Id="rId2" Type="http://schemas.openxmlformats.org/officeDocument/2006/relationships/image" Target="../media/image411.wmf"/><Relationship Id="rId1" Type="http://schemas.openxmlformats.org/officeDocument/2006/relationships/image" Target="../media/image410.wmf"/><Relationship Id="rId4" Type="http://schemas.openxmlformats.org/officeDocument/2006/relationships/image" Target="../media/image413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6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7.wmf"/><Relationship Id="rId2" Type="http://schemas.openxmlformats.org/officeDocument/2006/relationships/image" Target="../media/image416.wmf"/><Relationship Id="rId1" Type="http://schemas.openxmlformats.org/officeDocument/2006/relationships/image" Target="../media/image415.wmf"/><Relationship Id="rId5" Type="http://schemas.openxmlformats.org/officeDocument/2006/relationships/image" Target="../media/image419.wmf"/><Relationship Id="rId4" Type="http://schemas.openxmlformats.org/officeDocument/2006/relationships/image" Target="../media/image418.wmf"/></Relationships>
</file>

<file path=ppt/drawings/_rels/vmlDrawing6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1.wmf"/><Relationship Id="rId1" Type="http://schemas.openxmlformats.org/officeDocument/2006/relationships/image" Target="../media/image420.wmf"/></Relationships>
</file>

<file path=ppt/drawings/_rels/vmlDrawing6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9.wmf"/><Relationship Id="rId3" Type="http://schemas.openxmlformats.org/officeDocument/2006/relationships/image" Target="../media/image424.wmf"/><Relationship Id="rId7" Type="http://schemas.openxmlformats.org/officeDocument/2006/relationships/image" Target="../media/image428.wmf"/><Relationship Id="rId2" Type="http://schemas.openxmlformats.org/officeDocument/2006/relationships/image" Target="../media/image423.wmf"/><Relationship Id="rId1" Type="http://schemas.openxmlformats.org/officeDocument/2006/relationships/image" Target="../media/image422.wmf"/><Relationship Id="rId6" Type="http://schemas.openxmlformats.org/officeDocument/2006/relationships/image" Target="../media/image427.wmf"/><Relationship Id="rId5" Type="http://schemas.openxmlformats.org/officeDocument/2006/relationships/image" Target="../media/image426.wmf"/><Relationship Id="rId10" Type="http://schemas.openxmlformats.org/officeDocument/2006/relationships/image" Target="../media/image431.wmf"/><Relationship Id="rId4" Type="http://schemas.openxmlformats.org/officeDocument/2006/relationships/image" Target="../media/image425.wmf"/><Relationship Id="rId9" Type="http://schemas.openxmlformats.org/officeDocument/2006/relationships/image" Target="../media/image430.wmf"/></Relationships>
</file>

<file path=ppt/drawings/_rels/vmlDrawing6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4.wmf"/><Relationship Id="rId7" Type="http://schemas.openxmlformats.org/officeDocument/2006/relationships/image" Target="../media/image438.wmf"/><Relationship Id="rId2" Type="http://schemas.openxmlformats.org/officeDocument/2006/relationships/image" Target="../media/image433.wmf"/><Relationship Id="rId1" Type="http://schemas.openxmlformats.org/officeDocument/2006/relationships/image" Target="../media/image432.wmf"/><Relationship Id="rId6" Type="http://schemas.openxmlformats.org/officeDocument/2006/relationships/image" Target="../media/image437.wmf"/><Relationship Id="rId5" Type="http://schemas.openxmlformats.org/officeDocument/2006/relationships/image" Target="../media/image436.wmf"/><Relationship Id="rId4" Type="http://schemas.openxmlformats.org/officeDocument/2006/relationships/image" Target="../media/image435.wmf"/></Relationships>
</file>

<file path=ppt/drawings/_rels/vmlDrawing6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1.wmf"/><Relationship Id="rId2" Type="http://schemas.openxmlformats.org/officeDocument/2006/relationships/image" Target="../media/image440.wmf"/><Relationship Id="rId1" Type="http://schemas.openxmlformats.org/officeDocument/2006/relationships/image" Target="../media/image439.wmf"/><Relationship Id="rId4" Type="http://schemas.openxmlformats.org/officeDocument/2006/relationships/image" Target="../media/image442.wmf"/></Relationships>
</file>

<file path=ppt/drawings/_rels/vmlDrawing6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0.wmf"/><Relationship Id="rId13" Type="http://schemas.openxmlformats.org/officeDocument/2006/relationships/image" Target="../media/image455.wmf"/><Relationship Id="rId3" Type="http://schemas.openxmlformats.org/officeDocument/2006/relationships/image" Target="../media/image445.wmf"/><Relationship Id="rId7" Type="http://schemas.openxmlformats.org/officeDocument/2006/relationships/image" Target="../media/image449.wmf"/><Relationship Id="rId12" Type="http://schemas.openxmlformats.org/officeDocument/2006/relationships/image" Target="../media/image454.wmf"/><Relationship Id="rId17" Type="http://schemas.openxmlformats.org/officeDocument/2006/relationships/image" Target="../media/image459.wmf"/><Relationship Id="rId2" Type="http://schemas.openxmlformats.org/officeDocument/2006/relationships/image" Target="../media/image444.wmf"/><Relationship Id="rId16" Type="http://schemas.openxmlformats.org/officeDocument/2006/relationships/image" Target="../media/image458.wmf"/><Relationship Id="rId1" Type="http://schemas.openxmlformats.org/officeDocument/2006/relationships/image" Target="../media/image443.wmf"/><Relationship Id="rId6" Type="http://schemas.openxmlformats.org/officeDocument/2006/relationships/image" Target="../media/image448.wmf"/><Relationship Id="rId11" Type="http://schemas.openxmlformats.org/officeDocument/2006/relationships/image" Target="../media/image453.wmf"/><Relationship Id="rId5" Type="http://schemas.openxmlformats.org/officeDocument/2006/relationships/image" Target="../media/image447.wmf"/><Relationship Id="rId15" Type="http://schemas.openxmlformats.org/officeDocument/2006/relationships/image" Target="../media/image457.wmf"/><Relationship Id="rId10" Type="http://schemas.openxmlformats.org/officeDocument/2006/relationships/image" Target="../media/image452.wmf"/><Relationship Id="rId4" Type="http://schemas.openxmlformats.org/officeDocument/2006/relationships/image" Target="../media/image446.wmf"/><Relationship Id="rId9" Type="http://schemas.openxmlformats.org/officeDocument/2006/relationships/image" Target="../media/image451.wmf"/><Relationship Id="rId14" Type="http://schemas.openxmlformats.org/officeDocument/2006/relationships/image" Target="../media/image456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7" Type="http://schemas.openxmlformats.org/officeDocument/2006/relationships/image" Target="../media/image65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0版53Bppt模板-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1445" y="-22802"/>
            <a:ext cx="9414510" cy="6887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2019/8/7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59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65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53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5.bin"/><Relationship Id="rId12" Type="http://schemas.openxmlformats.org/officeDocument/2006/relationships/oleObject" Target="../embeddings/oleObject60.bin"/><Relationship Id="rId2" Type="http://schemas.openxmlformats.org/officeDocument/2006/relationships/customXml" Target="../../customXml/item7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9.bin"/><Relationship Id="rId5" Type="http://schemas.openxmlformats.org/officeDocument/2006/relationships/image" Target="../media/image66.jpeg"/><Relationship Id="rId10" Type="http://schemas.openxmlformats.org/officeDocument/2006/relationships/oleObject" Target="../embeddings/oleObject58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5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2.bin"/><Relationship Id="rId5" Type="http://schemas.openxmlformats.org/officeDocument/2006/relationships/oleObject" Target="../embeddings/oleObject61.bin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13" Type="http://schemas.openxmlformats.org/officeDocument/2006/relationships/oleObject" Target="../embeddings/oleObject7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5.bin"/><Relationship Id="rId12" Type="http://schemas.openxmlformats.org/officeDocument/2006/relationships/oleObject" Target="../embeddings/oleObject70.bin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4.bin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3.bin"/><Relationship Id="rId15" Type="http://schemas.openxmlformats.org/officeDocument/2006/relationships/oleObject" Target="../embeddings/oleObject73.bin"/><Relationship Id="rId10" Type="http://schemas.openxmlformats.org/officeDocument/2006/relationships/oleObject" Target="../embeddings/oleObject68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67.bin"/><Relationship Id="rId14" Type="http://schemas.openxmlformats.org/officeDocument/2006/relationships/oleObject" Target="../embeddings/oleObject7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75.bin"/><Relationship Id="rId5" Type="http://schemas.openxmlformats.org/officeDocument/2006/relationships/oleObject" Target="../embeddings/oleObject74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oleObject" Target="../embeddings/oleObject8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8.bin"/><Relationship Id="rId12" Type="http://schemas.openxmlformats.org/officeDocument/2006/relationships/oleObject" Target="../embeddings/oleObject83.bin"/><Relationship Id="rId2" Type="http://schemas.openxmlformats.org/officeDocument/2006/relationships/customXml" Target="../../customXml/item73.xml"/><Relationship Id="rId16" Type="http://schemas.openxmlformats.org/officeDocument/2006/relationships/oleObject" Target="../embeddings/oleObject87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77.bin"/><Relationship Id="rId11" Type="http://schemas.openxmlformats.org/officeDocument/2006/relationships/oleObject" Target="../embeddings/oleObject82.bin"/><Relationship Id="rId5" Type="http://schemas.openxmlformats.org/officeDocument/2006/relationships/oleObject" Target="../embeddings/oleObject76.bin"/><Relationship Id="rId15" Type="http://schemas.openxmlformats.org/officeDocument/2006/relationships/oleObject" Target="../embeddings/oleObject86.bin"/><Relationship Id="rId10" Type="http://schemas.openxmlformats.org/officeDocument/2006/relationships/oleObject" Target="../embeddings/oleObject81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80.bin"/><Relationship Id="rId14" Type="http://schemas.openxmlformats.org/officeDocument/2006/relationships/oleObject" Target="../embeddings/oleObject8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4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oleObject" Target="../embeddings/oleObject98.bin"/><Relationship Id="rId18" Type="http://schemas.openxmlformats.org/officeDocument/2006/relationships/oleObject" Target="../embeddings/oleObject10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2.bin"/><Relationship Id="rId12" Type="http://schemas.openxmlformats.org/officeDocument/2006/relationships/oleObject" Target="../embeddings/oleObject97.bin"/><Relationship Id="rId17" Type="http://schemas.openxmlformats.org/officeDocument/2006/relationships/oleObject" Target="../embeddings/oleObject102.bin"/><Relationship Id="rId2" Type="http://schemas.openxmlformats.org/officeDocument/2006/relationships/customXml" Target="../../customXml/item52.xml"/><Relationship Id="rId16" Type="http://schemas.openxmlformats.org/officeDocument/2006/relationships/oleObject" Target="../embeddings/oleObject101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91.bin"/><Relationship Id="rId11" Type="http://schemas.openxmlformats.org/officeDocument/2006/relationships/oleObject" Target="../embeddings/oleObject96.bin"/><Relationship Id="rId5" Type="http://schemas.openxmlformats.org/officeDocument/2006/relationships/oleObject" Target="../embeddings/oleObject90.bin"/><Relationship Id="rId15" Type="http://schemas.openxmlformats.org/officeDocument/2006/relationships/oleObject" Target="../embeddings/oleObject100.bin"/><Relationship Id="rId10" Type="http://schemas.openxmlformats.org/officeDocument/2006/relationships/oleObject" Target="../embeddings/oleObject95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94.bin"/><Relationship Id="rId14" Type="http://schemas.openxmlformats.org/officeDocument/2006/relationships/oleObject" Target="../embeddings/oleObject9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.bin"/><Relationship Id="rId2" Type="http://schemas.openxmlformats.org/officeDocument/2006/relationships/customXml" Target="../../customXml/item3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5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05.bin"/><Relationship Id="rId5" Type="http://schemas.openxmlformats.org/officeDocument/2006/relationships/oleObject" Target="../embeddings/oleObject104.bin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8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07.bin"/><Relationship Id="rId5" Type="http://schemas.openxmlformats.org/officeDocument/2006/relationships/oleObject" Target="../embeddings/oleObject106.bin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1.bin"/><Relationship Id="rId2" Type="http://schemas.openxmlformats.org/officeDocument/2006/relationships/customXml" Target="../../customXml/item5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10.bin"/><Relationship Id="rId11" Type="http://schemas.openxmlformats.org/officeDocument/2006/relationships/oleObject" Target="../embeddings/oleObject115.bin"/><Relationship Id="rId5" Type="http://schemas.openxmlformats.org/officeDocument/2006/relationships/oleObject" Target="../embeddings/oleObject109.bin"/><Relationship Id="rId10" Type="http://schemas.openxmlformats.org/officeDocument/2006/relationships/oleObject" Target="../embeddings/oleObject114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113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18.bin"/><Relationship Id="rId2" Type="http://schemas.openxmlformats.org/officeDocument/2006/relationships/customXml" Target="../../customXml/item1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17.bin"/><Relationship Id="rId5" Type="http://schemas.openxmlformats.org/officeDocument/2006/relationships/oleObject" Target="../embeddings/oleObject116.bin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1.bin"/><Relationship Id="rId12" Type="http://schemas.openxmlformats.org/officeDocument/2006/relationships/oleObject" Target="../embeddings/oleObject126.bin"/><Relationship Id="rId2" Type="http://schemas.openxmlformats.org/officeDocument/2006/relationships/customXml" Target="../../customXml/item68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20.bin"/><Relationship Id="rId11" Type="http://schemas.openxmlformats.org/officeDocument/2006/relationships/oleObject" Target="../embeddings/oleObject125.bin"/><Relationship Id="rId5" Type="http://schemas.openxmlformats.org/officeDocument/2006/relationships/oleObject" Target="../embeddings/oleObject119.bin"/><Relationship Id="rId10" Type="http://schemas.openxmlformats.org/officeDocument/2006/relationships/oleObject" Target="../embeddings/oleObject124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123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29.bin"/><Relationship Id="rId2" Type="http://schemas.openxmlformats.org/officeDocument/2006/relationships/customXml" Target="../../customXml/item56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28.bin"/><Relationship Id="rId5" Type="http://schemas.openxmlformats.org/officeDocument/2006/relationships/oleObject" Target="../embeddings/oleObject127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13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4.bin"/><Relationship Id="rId2" Type="http://schemas.openxmlformats.org/officeDocument/2006/relationships/customXml" Target="../../customXml/item39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33.bin"/><Relationship Id="rId5" Type="http://schemas.openxmlformats.org/officeDocument/2006/relationships/oleObject" Target="../embeddings/oleObject132.bin"/><Relationship Id="rId10" Type="http://schemas.openxmlformats.org/officeDocument/2006/relationships/oleObject" Target="../embeddings/oleObject137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13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1.bin"/><Relationship Id="rId13" Type="http://schemas.openxmlformats.org/officeDocument/2006/relationships/oleObject" Target="../embeddings/oleObject146.bin"/><Relationship Id="rId18" Type="http://schemas.openxmlformats.org/officeDocument/2006/relationships/oleObject" Target="../embeddings/oleObject1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0.bin"/><Relationship Id="rId12" Type="http://schemas.openxmlformats.org/officeDocument/2006/relationships/oleObject" Target="../embeddings/oleObject145.bin"/><Relationship Id="rId17" Type="http://schemas.openxmlformats.org/officeDocument/2006/relationships/oleObject" Target="../embeddings/oleObject150.bin"/><Relationship Id="rId2" Type="http://schemas.openxmlformats.org/officeDocument/2006/relationships/customXml" Target="../../customXml/item70.xml"/><Relationship Id="rId16" Type="http://schemas.openxmlformats.org/officeDocument/2006/relationships/oleObject" Target="../embeddings/oleObject149.bin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139.bin"/><Relationship Id="rId11" Type="http://schemas.openxmlformats.org/officeDocument/2006/relationships/oleObject" Target="../embeddings/oleObject144.bin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8.bin"/><Relationship Id="rId10" Type="http://schemas.openxmlformats.org/officeDocument/2006/relationships/oleObject" Target="../embeddings/oleObject143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142.bin"/><Relationship Id="rId14" Type="http://schemas.openxmlformats.org/officeDocument/2006/relationships/oleObject" Target="../embeddings/oleObject14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49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59.jpeg"/><Relationship Id="rId5" Type="http://schemas.openxmlformats.org/officeDocument/2006/relationships/oleObject" Target="../embeddings/oleObject152.bin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6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6.bin"/><Relationship Id="rId13" Type="http://schemas.openxmlformats.org/officeDocument/2006/relationships/oleObject" Target="../embeddings/oleObject16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5.bin"/><Relationship Id="rId12" Type="http://schemas.openxmlformats.org/officeDocument/2006/relationships/oleObject" Target="../embeddings/oleObject160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54.bin"/><Relationship Id="rId11" Type="http://schemas.openxmlformats.org/officeDocument/2006/relationships/oleObject" Target="../embeddings/oleObject159.bin"/><Relationship Id="rId5" Type="http://schemas.openxmlformats.org/officeDocument/2006/relationships/oleObject" Target="../embeddings/oleObject153.bin"/><Relationship Id="rId15" Type="http://schemas.openxmlformats.org/officeDocument/2006/relationships/oleObject" Target="../embeddings/oleObject163.bin"/><Relationship Id="rId10" Type="http://schemas.openxmlformats.org/officeDocument/2006/relationships/oleObject" Target="../embeddings/oleObject158.bin"/><Relationship Id="rId4" Type="http://schemas.openxmlformats.org/officeDocument/2006/relationships/notesSlide" Target="../notesSlides/notesSlide29.xml"/><Relationship Id="rId9" Type="http://schemas.openxmlformats.org/officeDocument/2006/relationships/oleObject" Target="../embeddings/oleObject157.bin"/><Relationship Id="rId14" Type="http://schemas.openxmlformats.org/officeDocument/2006/relationships/oleObject" Target="../embeddings/oleObject162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13" Type="http://schemas.openxmlformats.org/officeDocument/2006/relationships/oleObject" Target="../embeddings/oleObject17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66.bin"/><Relationship Id="rId12" Type="http://schemas.openxmlformats.org/officeDocument/2006/relationships/oleObject" Target="../embeddings/oleObject171.bin"/><Relationship Id="rId2" Type="http://schemas.openxmlformats.org/officeDocument/2006/relationships/customXml" Target="../../customXml/item54.xml"/><Relationship Id="rId1" Type="http://schemas.openxmlformats.org/officeDocument/2006/relationships/vmlDrawing" Target="../drawings/vmlDrawing26.vml"/><Relationship Id="rId6" Type="http://schemas.openxmlformats.org/officeDocument/2006/relationships/oleObject" Target="../embeddings/oleObject165.bin"/><Relationship Id="rId11" Type="http://schemas.openxmlformats.org/officeDocument/2006/relationships/oleObject" Target="../embeddings/oleObject170.bin"/><Relationship Id="rId5" Type="http://schemas.openxmlformats.org/officeDocument/2006/relationships/oleObject" Target="../embeddings/oleObject164.bin"/><Relationship Id="rId15" Type="http://schemas.openxmlformats.org/officeDocument/2006/relationships/oleObject" Target="../embeddings/oleObject174.bin"/><Relationship Id="rId10" Type="http://schemas.openxmlformats.org/officeDocument/2006/relationships/oleObject" Target="../embeddings/oleObject169.bin"/><Relationship Id="rId4" Type="http://schemas.openxmlformats.org/officeDocument/2006/relationships/notesSlide" Target="../notesSlides/notesSlide30.xml"/><Relationship Id="rId9" Type="http://schemas.openxmlformats.org/officeDocument/2006/relationships/oleObject" Target="../embeddings/oleObject168.bin"/><Relationship Id="rId14" Type="http://schemas.openxmlformats.org/officeDocument/2006/relationships/oleObject" Target="../embeddings/oleObject173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7.bin"/><Relationship Id="rId12" Type="http://schemas.openxmlformats.org/officeDocument/2006/relationships/oleObject" Target="../embeddings/oleObject182.bin"/><Relationship Id="rId2" Type="http://schemas.openxmlformats.org/officeDocument/2006/relationships/customXml" Target="../../customXml/item47.xml"/><Relationship Id="rId1" Type="http://schemas.openxmlformats.org/officeDocument/2006/relationships/vmlDrawing" Target="../drawings/vmlDrawing27.vml"/><Relationship Id="rId6" Type="http://schemas.openxmlformats.org/officeDocument/2006/relationships/oleObject" Target="../embeddings/oleObject176.bin"/><Relationship Id="rId11" Type="http://schemas.openxmlformats.org/officeDocument/2006/relationships/oleObject" Target="../embeddings/oleObject181.bin"/><Relationship Id="rId5" Type="http://schemas.openxmlformats.org/officeDocument/2006/relationships/oleObject" Target="../embeddings/oleObject175.bin"/><Relationship Id="rId10" Type="http://schemas.openxmlformats.org/officeDocument/2006/relationships/oleObject" Target="../embeddings/oleObject180.bin"/><Relationship Id="rId4" Type="http://schemas.openxmlformats.org/officeDocument/2006/relationships/notesSlide" Target="../notesSlides/notesSlide31.xml"/><Relationship Id="rId9" Type="http://schemas.openxmlformats.org/officeDocument/2006/relationships/oleObject" Target="../embeddings/oleObject179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6.bin"/><Relationship Id="rId13" Type="http://schemas.openxmlformats.org/officeDocument/2006/relationships/oleObject" Target="../embeddings/oleObject19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85.bin"/><Relationship Id="rId12" Type="http://schemas.openxmlformats.org/officeDocument/2006/relationships/oleObject" Target="../embeddings/oleObject190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184.bin"/><Relationship Id="rId11" Type="http://schemas.openxmlformats.org/officeDocument/2006/relationships/oleObject" Target="../embeddings/oleObject189.bin"/><Relationship Id="rId5" Type="http://schemas.openxmlformats.org/officeDocument/2006/relationships/oleObject" Target="../embeddings/oleObject183.bin"/><Relationship Id="rId10" Type="http://schemas.openxmlformats.org/officeDocument/2006/relationships/oleObject" Target="../embeddings/oleObject188.bin"/><Relationship Id="rId4" Type="http://schemas.openxmlformats.org/officeDocument/2006/relationships/notesSlide" Target="../notesSlides/notesSlide32.xml"/><Relationship Id="rId9" Type="http://schemas.openxmlformats.org/officeDocument/2006/relationships/oleObject" Target="../embeddings/oleObject187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94.bin"/><Relationship Id="rId2" Type="http://schemas.openxmlformats.org/officeDocument/2006/relationships/customXml" Target="../../customXml/item46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93.bin"/><Relationship Id="rId5" Type="http://schemas.openxmlformats.org/officeDocument/2006/relationships/oleObject" Target="../embeddings/oleObject192.bin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8.bin"/><Relationship Id="rId13" Type="http://schemas.openxmlformats.org/officeDocument/2006/relationships/oleObject" Target="../embeddings/oleObject20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97.bin"/><Relationship Id="rId12" Type="http://schemas.openxmlformats.org/officeDocument/2006/relationships/oleObject" Target="../embeddings/oleObject202.bin"/><Relationship Id="rId2" Type="http://schemas.openxmlformats.org/officeDocument/2006/relationships/customXml" Target="../../customXml/item36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196.bin"/><Relationship Id="rId11" Type="http://schemas.openxmlformats.org/officeDocument/2006/relationships/oleObject" Target="../embeddings/oleObject201.bin"/><Relationship Id="rId5" Type="http://schemas.openxmlformats.org/officeDocument/2006/relationships/oleObject" Target="../embeddings/oleObject195.bin"/><Relationship Id="rId10" Type="http://schemas.openxmlformats.org/officeDocument/2006/relationships/oleObject" Target="../embeddings/oleObject200.bin"/><Relationship Id="rId4" Type="http://schemas.openxmlformats.org/officeDocument/2006/relationships/notesSlide" Target="../notesSlides/notesSlide34.xml"/><Relationship Id="rId9" Type="http://schemas.openxmlformats.org/officeDocument/2006/relationships/oleObject" Target="../embeddings/oleObject199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06.bin"/><Relationship Id="rId2" Type="http://schemas.openxmlformats.org/officeDocument/2006/relationships/customXml" Target="../../customXml/item40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205.bin"/><Relationship Id="rId5" Type="http://schemas.openxmlformats.org/officeDocument/2006/relationships/oleObject" Target="../embeddings/oleObject204.bin"/><Relationship Id="rId4" Type="http://schemas.openxmlformats.org/officeDocument/2006/relationships/notesSlide" Target="../notesSlides/notesSlide35.xml"/><Relationship Id="rId9" Type="http://schemas.openxmlformats.org/officeDocument/2006/relationships/oleObject" Target="../embeddings/oleObject208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11.bin"/><Relationship Id="rId12" Type="http://schemas.openxmlformats.org/officeDocument/2006/relationships/oleObject" Target="../embeddings/oleObject216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210.bin"/><Relationship Id="rId11" Type="http://schemas.openxmlformats.org/officeDocument/2006/relationships/oleObject" Target="../embeddings/oleObject215.bin"/><Relationship Id="rId5" Type="http://schemas.openxmlformats.org/officeDocument/2006/relationships/oleObject" Target="../embeddings/oleObject209.bin"/><Relationship Id="rId10" Type="http://schemas.openxmlformats.org/officeDocument/2006/relationships/oleObject" Target="../embeddings/oleObject214.bin"/><Relationship Id="rId4" Type="http://schemas.openxmlformats.org/officeDocument/2006/relationships/notesSlide" Target="../notesSlides/notesSlide36.xml"/><Relationship Id="rId9" Type="http://schemas.openxmlformats.org/officeDocument/2006/relationships/oleObject" Target="../embeddings/oleObject213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19.bin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218.bin"/><Relationship Id="rId5" Type="http://schemas.openxmlformats.org/officeDocument/2006/relationships/oleObject" Target="../embeddings/oleObject217.bin"/><Relationship Id="rId4" Type="http://schemas.openxmlformats.org/officeDocument/2006/relationships/notesSlide" Target="../notesSlides/notesSlid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23.bin"/><Relationship Id="rId2" Type="http://schemas.openxmlformats.org/officeDocument/2006/relationships/customXml" Target="../../customXml/item50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222.bin"/><Relationship Id="rId5" Type="http://schemas.openxmlformats.org/officeDocument/2006/relationships/oleObject" Target="../embeddings/oleObject221.bin"/><Relationship Id="rId4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8.bin"/><Relationship Id="rId13" Type="http://schemas.openxmlformats.org/officeDocument/2006/relationships/oleObject" Target="../embeddings/oleObject23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27.bin"/><Relationship Id="rId12" Type="http://schemas.openxmlformats.org/officeDocument/2006/relationships/oleObject" Target="../embeddings/oleObject232.bin"/><Relationship Id="rId2" Type="http://schemas.openxmlformats.org/officeDocument/2006/relationships/customXml" Target="../../customXml/item48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226.bin"/><Relationship Id="rId11" Type="http://schemas.openxmlformats.org/officeDocument/2006/relationships/oleObject" Target="../embeddings/oleObject231.bin"/><Relationship Id="rId5" Type="http://schemas.openxmlformats.org/officeDocument/2006/relationships/oleObject" Target="../embeddings/oleObject225.bin"/><Relationship Id="rId10" Type="http://schemas.openxmlformats.org/officeDocument/2006/relationships/oleObject" Target="../embeddings/oleObject230.bin"/><Relationship Id="rId4" Type="http://schemas.openxmlformats.org/officeDocument/2006/relationships/notesSlide" Target="../notesSlides/notesSlide39.xml"/><Relationship Id="rId9" Type="http://schemas.openxmlformats.org/officeDocument/2006/relationships/oleObject" Target="../embeddings/oleObject229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13" Type="http://schemas.openxmlformats.org/officeDocument/2006/relationships/oleObject" Target="../embeddings/oleObject24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36.bin"/><Relationship Id="rId12" Type="http://schemas.openxmlformats.org/officeDocument/2006/relationships/oleObject" Target="../embeddings/oleObject241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235.bin"/><Relationship Id="rId11" Type="http://schemas.openxmlformats.org/officeDocument/2006/relationships/oleObject" Target="../embeddings/oleObject240.bin"/><Relationship Id="rId5" Type="http://schemas.openxmlformats.org/officeDocument/2006/relationships/oleObject" Target="../embeddings/oleObject234.bin"/><Relationship Id="rId10" Type="http://schemas.openxmlformats.org/officeDocument/2006/relationships/oleObject" Target="../embeddings/oleObject239.bin"/><Relationship Id="rId4" Type="http://schemas.openxmlformats.org/officeDocument/2006/relationships/notesSlide" Target="../notesSlides/notesSlide40.xml"/><Relationship Id="rId9" Type="http://schemas.openxmlformats.org/officeDocument/2006/relationships/oleObject" Target="../embeddings/oleObject238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6.bin"/><Relationship Id="rId13" Type="http://schemas.openxmlformats.org/officeDocument/2006/relationships/oleObject" Target="../embeddings/oleObject2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45.bin"/><Relationship Id="rId12" Type="http://schemas.openxmlformats.org/officeDocument/2006/relationships/oleObject" Target="../embeddings/oleObject250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244.bin"/><Relationship Id="rId11" Type="http://schemas.openxmlformats.org/officeDocument/2006/relationships/oleObject" Target="../embeddings/oleObject249.bin"/><Relationship Id="rId5" Type="http://schemas.openxmlformats.org/officeDocument/2006/relationships/oleObject" Target="../embeddings/oleObject243.bin"/><Relationship Id="rId10" Type="http://schemas.openxmlformats.org/officeDocument/2006/relationships/oleObject" Target="../embeddings/oleObject248.bin"/><Relationship Id="rId4" Type="http://schemas.openxmlformats.org/officeDocument/2006/relationships/notesSlide" Target="../notesSlides/notesSlide41.xml"/><Relationship Id="rId9" Type="http://schemas.openxmlformats.org/officeDocument/2006/relationships/oleObject" Target="../embeddings/oleObject247.bin"/><Relationship Id="rId14" Type="http://schemas.openxmlformats.org/officeDocument/2006/relationships/oleObject" Target="../embeddings/oleObject252.bin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55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254.bin"/><Relationship Id="rId5" Type="http://schemas.openxmlformats.org/officeDocument/2006/relationships/oleObject" Target="../embeddings/oleObject253.bin"/><Relationship Id="rId4" Type="http://schemas.openxmlformats.org/officeDocument/2006/relationships/notesSlide" Target="../notesSlides/notesSlide4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59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258.bin"/><Relationship Id="rId5" Type="http://schemas.openxmlformats.org/officeDocument/2006/relationships/oleObject" Target="../embeddings/oleObject257.bin"/><Relationship Id="rId10" Type="http://schemas.openxmlformats.org/officeDocument/2006/relationships/oleObject" Target="../embeddings/oleObject262.bin"/><Relationship Id="rId4" Type="http://schemas.openxmlformats.org/officeDocument/2006/relationships/notesSlide" Target="../notesSlides/notesSlide43.xml"/><Relationship Id="rId9" Type="http://schemas.openxmlformats.org/officeDocument/2006/relationships/oleObject" Target="../embeddings/oleObject261.bin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13" Type="http://schemas.openxmlformats.org/officeDocument/2006/relationships/oleObject" Target="../embeddings/oleObject27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65.bin"/><Relationship Id="rId12" Type="http://schemas.openxmlformats.org/officeDocument/2006/relationships/oleObject" Target="../embeddings/oleObject270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264.bin"/><Relationship Id="rId11" Type="http://schemas.openxmlformats.org/officeDocument/2006/relationships/oleObject" Target="../embeddings/oleObject269.bin"/><Relationship Id="rId5" Type="http://schemas.openxmlformats.org/officeDocument/2006/relationships/oleObject" Target="../embeddings/oleObject263.bin"/><Relationship Id="rId10" Type="http://schemas.openxmlformats.org/officeDocument/2006/relationships/oleObject" Target="../embeddings/oleObject268.bin"/><Relationship Id="rId4" Type="http://schemas.openxmlformats.org/officeDocument/2006/relationships/notesSlide" Target="../notesSlides/notesSlide44.xml"/><Relationship Id="rId9" Type="http://schemas.openxmlformats.org/officeDocument/2006/relationships/oleObject" Target="../embeddings/oleObject267.bin"/><Relationship Id="rId14" Type="http://schemas.openxmlformats.org/officeDocument/2006/relationships/oleObject" Target="../embeddings/oleObject272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75.bin"/><Relationship Id="rId2" Type="http://schemas.openxmlformats.org/officeDocument/2006/relationships/customXml" Target="../../customXml/item31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274.bin"/><Relationship Id="rId11" Type="http://schemas.openxmlformats.org/officeDocument/2006/relationships/oleObject" Target="../embeddings/oleObject279.bin"/><Relationship Id="rId5" Type="http://schemas.openxmlformats.org/officeDocument/2006/relationships/oleObject" Target="../embeddings/oleObject273.bin"/><Relationship Id="rId10" Type="http://schemas.openxmlformats.org/officeDocument/2006/relationships/oleObject" Target="../embeddings/oleObject278.bin"/><Relationship Id="rId4" Type="http://schemas.openxmlformats.org/officeDocument/2006/relationships/notesSlide" Target="../notesSlides/notesSlide45.xml"/><Relationship Id="rId9" Type="http://schemas.openxmlformats.org/officeDocument/2006/relationships/oleObject" Target="../embeddings/oleObject277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82.bin"/><Relationship Id="rId2" Type="http://schemas.openxmlformats.org/officeDocument/2006/relationships/customXml" Target="../../customXml/item53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281.bin"/><Relationship Id="rId5" Type="http://schemas.openxmlformats.org/officeDocument/2006/relationships/oleObject" Target="../embeddings/oleObject280.bin"/><Relationship Id="rId4" Type="http://schemas.openxmlformats.org/officeDocument/2006/relationships/notesSlide" Target="../notesSlides/notesSlide4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9.jpeg"/><Relationship Id="rId13" Type="http://schemas.openxmlformats.org/officeDocument/2006/relationships/oleObject" Target="../embeddings/oleObject287.bin"/><Relationship Id="rId18" Type="http://schemas.openxmlformats.org/officeDocument/2006/relationships/oleObject" Target="../embeddings/oleObject292.bin"/><Relationship Id="rId26" Type="http://schemas.openxmlformats.org/officeDocument/2006/relationships/oleObject" Target="../embeddings/oleObject300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295.bin"/><Relationship Id="rId7" Type="http://schemas.openxmlformats.org/officeDocument/2006/relationships/image" Target="../media/image308.jpeg"/><Relationship Id="rId12" Type="http://schemas.openxmlformats.org/officeDocument/2006/relationships/oleObject" Target="../embeddings/oleObject286.bin"/><Relationship Id="rId17" Type="http://schemas.openxmlformats.org/officeDocument/2006/relationships/oleObject" Target="../embeddings/oleObject291.bin"/><Relationship Id="rId25" Type="http://schemas.openxmlformats.org/officeDocument/2006/relationships/oleObject" Target="../embeddings/oleObject299.bin"/><Relationship Id="rId2" Type="http://schemas.openxmlformats.org/officeDocument/2006/relationships/customXml" Target="../../customXml/item38.xml"/><Relationship Id="rId16" Type="http://schemas.openxmlformats.org/officeDocument/2006/relationships/oleObject" Target="../embeddings/oleObject290.bin"/><Relationship Id="rId20" Type="http://schemas.openxmlformats.org/officeDocument/2006/relationships/oleObject" Target="../embeddings/oleObject294.bin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285.bin"/><Relationship Id="rId11" Type="http://schemas.openxmlformats.org/officeDocument/2006/relationships/image" Target="../media/image312.jpeg"/><Relationship Id="rId24" Type="http://schemas.openxmlformats.org/officeDocument/2006/relationships/oleObject" Target="../embeddings/oleObject298.bin"/><Relationship Id="rId5" Type="http://schemas.openxmlformats.org/officeDocument/2006/relationships/oleObject" Target="../embeddings/oleObject284.bin"/><Relationship Id="rId15" Type="http://schemas.openxmlformats.org/officeDocument/2006/relationships/oleObject" Target="../embeddings/oleObject289.bin"/><Relationship Id="rId23" Type="http://schemas.openxmlformats.org/officeDocument/2006/relationships/oleObject" Target="../embeddings/oleObject297.bin"/><Relationship Id="rId10" Type="http://schemas.openxmlformats.org/officeDocument/2006/relationships/image" Target="../media/image311.jpeg"/><Relationship Id="rId19" Type="http://schemas.openxmlformats.org/officeDocument/2006/relationships/oleObject" Target="../embeddings/oleObject293.bin"/><Relationship Id="rId4" Type="http://schemas.openxmlformats.org/officeDocument/2006/relationships/notesSlide" Target="../notesSlides/notesSlide47.xml"/><Relationship Id="rId9" Type="http://schemas.openxmlformats.org/officeDocument/2006/relationships/image" Target="../media/image310.jpeg"/><Relationship Id="rId14" Type="http://schemas.openxmlformats.org/officeDocument/2006/relationships/oleObject" Target="../embeddings/oleObject288.bin"/><Relationship Id="rId22" Type="http://schemas.openxmlformats.org/officeDocument/2006/relationships/oleObject" Target="../embeddings/oleObject296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4.png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44.vml"/><Relationship Id="rId6" Type="http://schemas.openxmlformats.org/officeDocument/2006/relationships/oleObject" Target="../embeddings/oleObject302.bin"/><Relationship Id="rId5" Type="http://schemas.openxmlformats.org/officeDocument/2006/relationships/oleObject" Target="../embeddings/oleObject301.bin"/><Relationship Id="rId4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image" Target="../media/image27.jpeg"/><Relationship Id="rId15" Type="http://schemas.openxmlformats.org/officeDocument/2006/relationships/oleObject" Target="../embeddings/oleObject22.bin"/><Relationship Id="rId10" Type="http://schemas.openxmlformats.org/officeDocument/2006/relationships/oleObject" Target="../embeddings/oleObject17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6.bin"/><Relationship Id="rId14" Type="http://schemas.openxmlformats.org/officeDocument/2006/relationships/oleObject" Target="../embeddings/oleObject21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6.bin"/><Relationship Id="rId13" Type="http://schemas.openxmlformats.org/officeDocument/2006/relationships/oleObject" Target="../embeddings/oleObject31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05.bin"/><Relationship Id="rId12" Type="http://schemas.openxmlformats.org/officeDocument/2006/relationships/oleObject" Target="../embeddings/oleObject310.bin"/><Relationship Id="rId2" Type="http://schemas.openxmlformats.org/officeDocument/2006/relationships/customXml" Target="../../customXml/item55.xml"/><Relationship Id="rId1" Type="http://schemas.openxmlformats.org/officeDocument/2006/relationships/vmlDrawing" Target="../drawings/vmlDrawing45.vml"/><Relationship Id="rId6" Type="http://schemas.openxmlformats.org/officeDocument/2006/relationships/oleObject" Target="../embeddings/oleObject304.bin"/><Relationship Id="rId11" Type="http://schemas.openxmlformats.org/officeDocument/2006/relationships/oleObject" Target="../embeddings/oleObject309.bin"/><Relationship Id="rId5" Type="http://schemas.openxmlformats.org/officeDocument/2006/relationships/oleObject" Target="../embeddings/oleObject303.bin"/><Relationship Id="rId10" Type="http://schemas.openxmlformats.org/officeDocument/2006/relationships/oleObject" Target="../embeddings/oleObject308.bin"/><Relationship Id="rId4" Type="http://schemas.openxmlformats.org/officeDocument/2006/relationships/notesSlide" Target="../notesSlides/notesSlide49.xml"/><Relationship Id="rId9" Type="http://schemas.openxmlformats.org/officeDocument/2006/relationships/oleObject" Target="../embeddings/oleObject307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14.bin"/><Relationship Id="rId2" Type="http://schemas.openxmlformats.org/officeDocument/2006/relationships/customXml" Target="../../customXml/item61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313.bin"/><Relationship Id="rId5" Type="http://schemas.openxmlformats.org/officeDocument/2006/relationships/oleObject" Target="../embeddings/oleObject312.bin"/><Relationship Id="rId4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8.bin"/><Relationship Id="rId13" Type="http://schemas.openxmlformats.org/officeDocument/2006/relationships/oleObject" Target="../embeddings/oleObject323.bin"/><Relationship Id="rId18" Type="http://schemas.openxmlformats.org/officeDocument/2006/relationships/oleObject" Target="../embeddings/oleObject32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17.bin"/><Relationship Id="rId12" Type="http://schemas.openxmlformats.org/officeDocument/2006/relationships/oleObject" Target="../embeddings/oleObject322.bin"/><Relationship Id="rId17" Type="http://schemas.openxmlformats.org/officeDocument/2006/relationships/oleObject" Target="../embeddings/oleObject327.bin"/><Relationship Id="rId2" Type="http://schemas.openxmlformats.org/officeDocument/2006/relationships/customXml" Target="../../customXml/item32.xml"/><Relationship Id="rId16" Type="http://schemas.openxmlformats.org/officeDocument/2006/relationships/oleObject" Target="../embeddings/oleObject326.bin"/><Relationship Id="rId20" Type="http://schemas.openxmlformats.org/officeDocument/2006/relationships/oleObject" Target="../embeddings/oleObject330.bin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316.bin"/><Relationship Id="rId11" Type="http://schemas.openxmlformats.org/officeDocument/2006/relationships/oleObject" Target="../embeddings/oleObject321.bin"/><Relationship Id="rId5" Type="http://schemas.openxmlformats.org/officeDocument/2006/relationships/oleObject" Target="../embeddings/oleObject315.bin"/><Relationship Id="rId15" Type="http://schemas.openxmlformats.org/officeDocument/2006/relationships/oleObject" Target="../embeddings/oleObject325.bin"/><Relationship Id="rId10" Type="http://schemas.openxmlformats.org/officeDocument/2006/relationships/oleObject" Target="../embeddings/oleObject320.bin"/><Relationship Id="rId19" Type="http://schemas.openxmlformats.org/officeDocument/2006/relationships/oleObject" Target="../embeddings/oleObject329.bin"/><Relationship Id="rId4" Type="http://schemas.openxmlformats.org/officeDocument/2006/relationships/notesSlide" Target="../notesSlides/notesSlide51.xml"/><Relationship Id="rId9" Type="http://schemas.openxmlformats.org/officeDocument/2006/relationships/oleObject" Target="../embeddings/oleObject319.bin"/><Relationship Id="rId14" Type="http://schemas.openxmlformats.org/officeDocument/2006/relationships/oleObject" Target="../embeddings/oleObject324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48.vml"/><Relationship Id="rId6" Type="http://schemas.openxmlformats.org/officeDocument/2006/relationships/oleObject" Target="../embeddings/oleObject332.bin"/><Relationship Id="rId5" Type="http://schemas.openxmlformats.org/officeDocument/2006/relationships/oleObject" Target="../embeddings/oleObject331.bin"/><Relationship Id="rId4" Type="http://schemas.openxmlformats.org/officeDocument/2006/relationships/notesSlide" Target="../notesSlides/notesSlide5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6.bin"/><Relationship Id="rId13" Type="http://schemas.openxmlformats.org/officeDocument/2006/relationships/oleObject" Target="../embeddings/oleObject341.bin"/><Relationship Id="rId18" Type="http://schemas.openxmlformats.org/officeDocument/2006/relationships/oleObject" Target="../embeddings/oleObject34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35.bin"/><Relationship Id="rId12" Type="http://schemas.openxmlformats.org/officeDocument/2006/relationships/oleObject" Target="../embeddings/oleObject340.bin"/><Relationship Id="rId17" Type="http://schemas.openxmlformats.org/officeDocument/2006/relationships/oleObject" Target="../embeddings/oleObject345.bin"/><Relationship Id="rId2" Type="http://schemas.openxmlformats.org/officeDocument/2006/relationships/customXml" Target="../../customXml/item69.xml"/><Relationship Id="rId16" Type="http://schemas.openxmlformats.org/officeDocument/2006/relationships/oleObject" Target="../embeddings/oleObject344.bin"/><Relationship Id="rId20" Type="http://schemas.openxmlformats.org/officeDocument/2006/relationships/oleObject" Target="../embeddings/oleObject348.bin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334.bin"/><Relationship Id="rId11" Type="http://schemas.openxmlformats.org/officeDocument/2006/relationships/oleObject" Target="../embeddings/oleObject339.bin"/><Relationship Id="rId5" Type="http://schemas.openxmlformats.org/officeDocument/2006/relationships/oleObject" Target="../embeddings/oleObject333.bin"/><Relationship Id="rId15" Type="http://schemas.openxmlformats.org/officeDocument/2006/relationships/oleObject" Target="../embeddings/oleObject343.bin"/><Relationship Id="rId10" Type="http://schemas.openxmlformats.org/officeDocument/2006/relationships/oleObject" Target="../embeddings/oleObject338.bin"/><Relationship Id="rId19" Type="http://schemas.openxmlformats.org/officeDocument/2006/relationships/oleObject" Target="../embeddings/oleObject347.bin"/><Relationship Id="rId4" Type="http://schemas.openxmlformats.org/officeDocument/2006/relationships/notesSlide" Target="../notesSlides/notesSlide53.xml"/><Relationship Id="rId9" Type="http://schemas.openxmlformats.org/officeDocument/2006/relationships/oleObject" Target="../embeddings/oleObject337.bin"/><Relationship Id="rId14" Type="http://schemas.openxmlformats.org/officeDocument/2006/relationships/oleObject" Target="../embeddings/oleObject342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2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51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350.bin"/><Relationship Id="rId11" Type="http://schemas.openxmlformats.org/officeDocument/2006/relationships/oleObject" Target="../embeddings/oleObject355.bin"/><Relationship Id="rId5" Type="http://schemas.openxmlformats.org/officeDocument/2006/relationships/oleObject" Target="../embeddings/oleObject349.bin"/><Relationship Id="rId10" Type="http://schemas.openxmlformats.org/officeDocument/2006/relationships/oleObject" Target="../embeddings/oleObject354.bin"/><Relationship Id="rId4" Type="http://schemas.openxmlformats.org/officeDocument/2006/relationships/notesSlide" Target="../notesSlides/notesSlide54.xml"/><Relationship Id="rId9" Type="http://schemas.openxmlformats.org/officeDocument/2006/relationships/oleObject" Target="../embeddings/oleObject353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58.bin"/><Relationship Id="rId2" Type="http://schemas.openxmlformats.org/officeDocument/2006/relationships/customXml" Target="../../customXml/item45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357.bin"/><Relationship Id="rId5" Type="http://schemas.openxmlformats.org/officeDocument/2006/relationships/oleObject" Target="../embeddings/oleObject356.bin"/><Relationship Id="rId4" Type="http://schemas.openxmlformats.org/officeDocument/2006/relationships/notesSlide" Target="../notesSlides/notesSlide55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2.bin"/><Relationship Id="rId13" Type="http://schemas.openxmlformats.org/officeDocument/2006/relationships/oleObject" Target="../embeddings/oleObject36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61.bin"/><Relationship Id="rId12" Type="http://schemas.openxmlformats.org/officeDocument/2006/relationships/oleObject" Target="../embeddings/oleObject366.bin"/><Relationship Id="rId2" Type="http://schemas.openxmlformats.org/officeDocument/2006/relationships/customXml" Target="../../customXml/item58.xml"/><Relationship Id="rId16" Type="http://schemas.openxmlformats.org/officeDocument/2006/relationships/oleObject" Target="../embeddings/oleObject370.bin"/><Relationship Id="rId1" Type="http://schemas.openxmlformats.org/officeDocument/2006/relationships/vmlDrawing" Target="../drawings/vmlDrawing52.vml"/><Relationship Id="rId6" Type="http://schemas.openxmlformats.org/officeDocument/2006/relationships/oleObject" Target="../embeddings/oleObject360.bin"/><Relationship Id="rId11" Type="http://schemas.openxmlformats.org/officeDocument/2006/relationships/oleObject" Target="../embeddings/oleObject365.bin"/><Relationship Id="rId5" Type="http://schemas.openxmlformats.org/officeDocument/2006/relationships/oleObject" Target="../embeddings/oleObject359.bin"/><Relationship Id="rId15" Type="http://schemas.openxmlformats.org/officeDocument/2006/relationships/oleObject" Target="../embeddings/oleObject369.bin"/><Relationship Id="rId10" Type="http://schemas.openxmlformats.org/officeDocument/2006/relationships/oleObject" Target="../embeddings/oleObject364.bin"/><Relationship Id="rId4" Type="http://schemas.openxmlformats.org/officeDocument/2006/relationships/notesSlide" Target="../notesSlides/notesSlide56.xml"/><Relationship Id="rId9" Type="http://schemas.openxmlformats.org/officeDocument/2006/relationships/oleObject" Target="../embeddings/oleObject363.bin"/><Relationship Id="rId14" Type="http://schemas.openxmlformats.org/officeDocument/2006/relationships/oleObject" Target="../embeddings/oleObject368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74.xml"/><Relationship Id="rId1" Type="http://schemas.openxmlformats.org/officeDocument/2006/relationships/vmlDrawing" Target="../drawings/vmlDrawing53.vml"/><Relationship Id="rId5" Type="http://schemas.openxmlformats.org/officeDocument/2006/relationships/oleObject" Target="../embeddings/oleObject371.bin"/><Relationship Id="rId4" Type="http://schemas.openxmlformats.org/officeDocument/2006/relationships/notesSlide" Target="../notesSlides/notesSlide57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74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54.vml"/><Relationship Id="rId6" Type="http://schemas.openxmlformats.org/officeDocument/2006/relationships/oleObject" Target="../embeddings/oleObject373.bin"/><Relationship Id="rId11" Type="http://schemas.openxmlformats.org/officeDocument/2006/relationships/oleObject" Target="../embeddings/oleObject378.bin"/><Relationship Id="rId5" Type="http://schemas.openxmlformats.org/officeDocument/2006/relationships/oleObject" Target="../embeddings/oleObject372.bin"/><Relationship Id="rId10" Type="http://schemas.openxmlformats.org/officeDocument/2006/relationships/oleObject" Target="../embeddings/oleObject377.bin"/><Relationship Id="rId4" Type="http://schemas.openxmlformats.org/officeDocument/2006/relationships/notesSlide" Target="../notesSlides/notesSlide58.xml"/><Relationship Id="rId9" Type="http://schemas.openxmlformats.org/officeDocument/2006/relationships/oleObject" Target="../embeddings/oleObject37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31.bin"/><Relationship Id="rId18" Type="http://schemas.openxmlformats.org/officeDocument/2006/relationships/oleObject" Target="../embeddings/oleObject36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39.bin"/><Relationship Id="rId7" Type="http://schemas.openxmlformats.org/officeDocument/2006/relationships/oleObject" Target="../embeddings/oleObject25.bin"/><Relationship Id="rId12" Type="http://schemas.openxmlformats.org/officeDocument/2006/relationships/oleObject" Target="../embeddings/oleObject30.bin"/><Relationship Id="rId17" Type="http://schemas.openxmlformats.org/officeDocument/2006/relationships/oleObject" Target="../embeddings/oleObject35.bin"/><Relationship Id="rId25" Type="http://schemas.openxmlformats.org/officeDocument/2006/relationships/oleObject" Target="../embeddings/oleObject43.bin"/><Relationship Id="rId2" Type="http://schemas.openxmlformats.org/officeDocument/2006/relationships/customXml" Target="../../customXml/item6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8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9.bin"/><Relationship Id="rId24" Type="http://schemas.openxmlformats.org/officeDocument/2006/relationships/oleObject" Target="../embeddings/oleObject42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41.bin"/><Relationship Id="rId10" Type="http://schemas.openxmlformats.org/officeDocument/2006/relationships/oleObject" Target="../embeddings/oleObject28.bin"/><Relationship Id="rId19" Type="http://schemas.openxmlformats.org/officeDocument/2006/relationships/oleObject" Target="../embeddings/oleObject37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40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55.vml"/><Relationship Id="rId6" Type="http://schemas.openxmlformats.org/officeDocument/2006/relationships/oleObject" Target="../embeddings/oleObject380.bin"/><Relationship Id="rId5" Type="http://schemas.openxmlformats.org/officeDocument/2006/relationships/oleObject" Target="../embeddings/oleObject379.bin"/><Relationship Id="rId4" Type="http://schemas.openxmlformats.org/officeDocument/2006/relationships/notesSlide" Target="../notesSlides/notesSlide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83.bin"/><Relationship Id="rId2" Type="http://schemas.openxmlformats.org/officeDocument/2006/relationships/customXml" Target="../../customXml/item44.xml"/><Relationship Id="rId1" Type="http://schemas.openxmlformats.org/officeDocument/2006/relationships/vmlDrawing" Target="../drawings/vmlDrawing56.vml"/><Relationship Id="rId6" Type="http://schemas.openxmlformats.org/officeDocument/2006/relationships/oleObject" Target="../embeddings/oleObject382.bin"/><Relationship Id="rId5" Type="http://schemas.openxmlformats.org/officeDocument/2006/relationships/oleObject" Target="../embeddings/oleObject381.bin"/><Relationship Id="rId4" Type="http://schemas.openxmlformats.org/officeDocument/2006/relationships/notesSlide" Target="../notesSlides/notesSlide60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7.bin"/><Relationship Id="rId13" Type="http://schemas.openxmlformats.org/officeDocument/2006/relationships/oleObject" Target="../embeddings/oleObject392.bin"/><Relationship Id="rId18" Type="http://schemas.openxmlformats.org/officeDocument/2006/relationships/oleObject" Target="../embeddings/oleObject39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86.bin"/><Relationship Id="rId12" Type="http://schemas.openxmlformats.org/officeDocument/2006/relationships/oleObject" Target="../embeddings/oleObject391.bin"/><Relationship Id="rId17" Type="http://schemas.openxmlformats.org/officeDocument/2006/relationships/oleObject" Target="../embeddings/oleObject396.bin"/><Relationship Id="rId2" Type="http://schemas.openxmlformats.org/officeDocument/2006/relationships/customXml" Target="../../customXml/item43.xml"/><Relationship Id="rId16" Type="http://schemas.openxmlformats.org/officeDocument/2006/relationships/oleObject" Target="../embeddings/oleObject395.bin"/><Relationship Id="rId1" Type="http://schemas.openxmlformats.org/officeDocument/2006/relationships/vmlDrawing" Target="../drawings/vmlDrawing57.vml"/><Relationship Id="rId6" Type="http://schemas.openxmlformats.org/officeDocument/2006/relationships/oleObject" Target="../embeddings/oleObject385.bin"/><Relationship Id="rId11" Type="http://schemas.openxmlformats.org/officeDocument/2006/relationships/oleObject" Target="../embeddings/oleObject390.bin"/><Relationship Id="rId5" Type="http://schemas.openxmlformats.org/officeDocument/2006/relationships/oleObject" Target="../embeddings/oleObject384.bin"/><Relationship Id="rId15" Type="http://schemas.openxmlformats.org/officeDocument/2006/relationships/oleObject" Target="../embeddings/oleObject394.bin"/><Relationship Id="rId10" Type="http://schemas.openxmlformats.org/officeDocument/2006/relationships/oleObject" Target="../embeddings/oleObject389.bin"/><Relationship Id="rId4" Type="http://schemas.openxmlformats.org/officeDocument/2006/relationships/notesSlide" Target="../notesSlides/notesSlide61.xml"/><Relationship Id="rId9" Type="http://schemas.openxmlformats.org/officeDocument/2006/relationships/oleObject" Target="../embeddings/oleObject388.bin"/><Relationship Id="rId14" Type="http://schemas.openxmlformats.org/officeDocument/2006/relationships/oleObject" Target="../embeddings/oleObject393.bin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00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58.vml"/><Relationship Id="rId6" Type="http://schemas.openxmlformats.org/officeDocument/2006/relationships/oleObject" Target="../embeddings/oleObject399.bin"/><Relationship Id="rId5" Type="http://schemas.openxmlformats.org/officeDocument/2006/relationships/oleObject" Target="../embeddings/oleObject398.bin"/><Relationship Id="rId4" Type="http://schemas.openxmlformats.org/officeDocument/2006/relationships/notesSlide" Target="../notesSlides/notesSlide6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5.xml"/><Relationship Id="rId1" Type="http://schemas.openxmlformats.org/officeDocument/2006/relationships/vmlDrawing" Target="../drawings/vmlDrawing59.vml"/><Relationship Id="rId5" Type="http://schemas.openxmlformats.org/officeDocument/2006/relationships/oleObject" Target="../embeddings/oleObject402.bin"/><Relationship Id="rId4" Type="http://schemas.openxmlformats.org/officeDocument/2006/relationships/notesSlide" Target="../notesSlides/notesSlide63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05.bin"/><Relationship Id="rId2" Type="http://schemas.openxmlformats.org/officeDocument/2006/relationships/customXml" Target="../../customXml/item66.xml"/><Relationship Id="rId1" Type="http://schemas.openxmlformats.org/officeDocument/2006/relationships/vmlDrawing" Target="../drawings/vmlDrawing60.vml"/><Relationship Id="rId6" Type="http://schemas.openxmlformats.org/officeDocument/2006/relationships/oleObject" Target="../embeddings/oleObject404.bin"/><Relationship Id="rId5" Type="http://schemas.openxmlformats.org/officeDocument/2006/relationships/oleObject" Target="../embeddings/oleObject403.bin"/><Relationship Id="rId4" Type="http://schemas.openxmlformats.org/officeDocument/2006/relationships/notesSlide" Target="../notesSlides/notesSlide64.xml"/><Relationship Id="rId9" Type="http://schemas.openxmlformats.org/officeDocument/2006/relationships/oleObject" Target="../embeddings/oleObject407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5.xml"/><Relationship Id="rId1" Type="http://schemas.openxmlformats.org/officeDocument/2006/relationships/vmlDrawing" Target="../drawings/vmlDrawing61.vml"/><Relationship Id="rId6" Type="http://schemas.openxmlformats.org/officeDocument/2006/relationships/oleObject" Target="../embeddings/oleObject409.bin"/><Relationship Id="rId5" Type="http://schemas.openxmlformats.org/officeDocument/2006/relationships/oleObject" Target="../embeddings/oleObject408.bin"/><Relationship Id="rId4" Type="http://schemas.openxmlformats.org/officeDocument/2006/relationships/notesSlide" Target="../notesSlides/notesSlide65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3.bin"/><Relationship Id="rId13" Type="http://schemas.openxmlformats.org/officeDocument/2006/relationships/oleObject" Target="../embeddings/oleObject41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12.bin"/><Relationship Id="rId12" Type="http://schemas.openxmlformats.org/officeDocument/2006/relationships/oleObject" Target="../embeddings/oleObject417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62.vml"/><Relationship Id="rId6" Type="http://schemas.openxmlformats.org/officeDocument/2006/relationships/oleObject" Target="../embeddings/oleObject411.bin"/><Relationship Id="rId11" Type="http://schemas.openxmlformats.org/officeDocument/2006/relationships/oleObject" Target="../embeddings/oleObject416.bin"/><Relationship Id="rId5" Type="http://schemas.openxmlformats.org/officeDocument/2006/relationships/oleObject" Target="../embeddings/oleObject410.bin"/><Relationship Id="rId10" Type="http://schemas.openxmlformats.org/officeDocument/2006/relationships/oleObject" Target="../embeddings/oleObject415.bin"/><Relationship Id="rId4" Type="http://schemas.openxmlformats.org/officeDocument/2006/relationships/notesSlide" Target="../notesSlides/notesSlide66.xml"/><Relationship Id="rId9" Type="http://schemas.openxmlformats.org/officeDocument/2006/relationships/oleObject" Target="../embeddings/oleObject414.bin"/><Relationship Id="rId14" Type="http://schemas.openxmlformats.org/officeDocument/2006/relationships/oleObject" Target="../embeddings/oleObject419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22.bin"/><Relationship Id="rId2" Type="http://schemas.openxmlformats.org/officeDocument/2006/relationships/customXml" Target="../../customXml/item71.xml"/><Relationship Id="rId1" Type="http://schemas.openxmlformats.org/officeDocument/2006/relationships/vmlDrawing" Target="../drawings/vmlDrawing63.vml"/><Relationship Id="rId6" Type="http://schemas.openxmlformats.org/officeDocument/2006/relationships/oleObject" Target="../embeddings/oleObject421.bin"/><Relationship Id="rId11" Type="http://schemas.openxmlformats.org/officeDocument/2006/relationships/oleObject" Target="../embeddings/oleObject426.bin"/><Relationship Id="rId5" Type="http://schemas.openxmlformats.org/officeDocument/2006/relationships/oleObject" Target="../embeddings/oleObject420.bin"/><Relationship Id="rId10" Type="http://schemas.openxmlformats.org/officeDocument/2006/relationships/oleObject" Target="../embeddings/oleObject425.bin"/><Relationship Id="rId4" Type="http://schemas.openxmlformats.org/officeDocument/2006/relationships/notesSlide" Target="../notesSlides/notesSlide68.xml"/><Relationship Id="rId9" Type="http://schemas.openxmlformats.org/officeDocument/2006/relationships/oleObject" Target="../embeddings/oleObject42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29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64.vml"/><Relationship Id="rId6" Type="http://schemas.openxmlformats.org/officeDocument/2006/relationships/oleObject" Target="../embeddings/oleObject428.bin"/><Relationship Id="rId5" Type="http://schemas.openxmlformats.org/officeDocument/2006/relationships/oleObject" Target="../embeddings/oleObject427.bin"/><Relationship Id="rId4" Type="http://schemas.openxmlformats.org/officeDocument/2006/relationships/notesSlide" Target="../notesSlides/notesSlide69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4.bin"/><Relationship Id="rId13" Type="http://schemas.openxmlformats.org/officeDocument/2006/relationships/oleObject" Target="../embeddings/oleObject439.bin"/><Relationship Id="rId18" Type="http://schemas.openxmlformats.org/officeDocument/2006/relationships/oleObject" Target="../embeddings/oleObject444.bin"/><Relationship Id="rId3" Type="http://schemas.openxmlformats.org/officeDocument/2006/relationships/slideLayout" Target="../slideLayouts/slideLayout4.xml"/><Relationship Id="rId21" Type="http://schemas.openxmlformats.org/officeDocument/2006/relationships/oleObject" Target="../embeddings/oleObject447.bin"/><Relationship Id="rId7" Type="http://schemas.openxmlformats.org/officeDocument/2006/relationships/oleObject" Target="../embeddings/oleObject433.bin"/><Relationship Id="rId12" Type="http://schemas.openxmlformats.org/officeDocument/2006/relationships/oleObject" Target="../embeddings/oleObject438.bin"/><Relationship Id="rId17" Type="http://schemas.openxmlformats.org/officeDocument/2006/relationships/oleObject" Target="../embeddings/oleObject443.bin"/><Relationship Id="rId2" Type="http://schemas.openxmlformats.org/officeDocument/2006/relationships/customXml" Target="../../customXml/item19.xml"/><Relationship Id="rId16" Type="http://schemas.openxmlformats.org/officeDocument/2006/relationships/oleObject" Target="../embeddings/oleObject442.bin"/><Relationship Id="rId20" Type="http://schemas.openxmlformats.org/officeDocument/2006/relationships/oleObject" Target="../embeddings/oleObject446.bin"/><Relationship Id="rId1" Type="http://schemas.openxmlformats.org/officeDocument/2006/relationships/vmlDrawing" Target="../drawings/vmlDrawing65.vml"/><Relationship Id="rId6" Type="http://schemas.openxmlformats.org/officeDocument/2006/relationships/oleObject" Target="../embeddings/oleObject432.bin"/><Relationship Id="rId11" Type="http://schemas.openxmlformats.org/officeDocument/2006/relationships/oleObject" Target="../embeddings/oleObject437.bin"/><Relationship Id="rId5" Type="http://schemas.openxmlformats.org/officeDocument/2006/relationships/oleObject" Target="../embeddings/oleObject431.bin"/><Relationship Id="rId15" Type="http://schemas.openxmlformats.org/officeDocument/2006/relationships/oleObject" Target="../embeddings/oleObject441.bin"/><Relationship Id="rId10" Type="http://schemas.openxmlformats.org/officeDocument/2006/relationships/oleObject" Target="../embeddings/oleObject436.bin"/><Relationship Id="rId19" Type="http://schemas.openxmlformats.org/officeDocument/2006/relationships/oleObject" Target="../embeddings/oleObject445.bin"/><Relationship Id="rId4" Type="http://schemas.openxmlformats.org/officeDocument/2006/relationships/notesSlide" Target="../notesSlides/notesSlide70.xml"/><Relationship Id="rId9" Type="http://schemas.openxmlformats.org/officeDocument/2006/relationships/oleObject" Target="../embeddings/oleObject435.bin"/><Relationship Id="rId14" Type="http://schemas.openxmlformats.org/officeDocument/2006/relationships/oleObject" Target="../embeddings/oleObject44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46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4.bin"/><Relationship Id="rId10" Type="http://schemas.openxmlformats.org/officeDocument/2006/relationships/oleObject" Target="../embeddings/oleObject49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4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888115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3600" kern="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第十六章　坐标系与参数方程</a:t>
            </a:r>
            <a:endParaRPr kumimoji="0" lang="zh-CN" altLang="en-US" sz="2800" b="0" kern="0" cap="none" spc="0" normalizeH="0" baseline="0" noProof="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高考理数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bg1"/>
                </a:solidFill>
                <a:ea typeface="黑体" panose="02010609060101010101" pitchFamily="49" charset="-122"/>
              </a:rPr>
              <a:t>(课标</a:t>
            </a:r>
            <a:r>
              <a:rPr lang="en-US" altLang="zh-CN" sz="1800" dirty="0" smtClean="0">
                <a:solidFill>
                  <a:schemeClr val="bg1"/>
                </a:solidFill>
                <a:ea typeface="黑体" panose="02010609060101010101" pitchFamily="49" charset="-122"/>
              </a:rPr>
              <a:t>Ⅰ</a:t>
            </a:r>
            <a:r>
              <a:rPr lang="zh-CN" altLang="en-US" sz="1800" dirty="0" smtClean="0">
                <a:solidFill>
                  <a:schemeClr val="bg1"/>
                </a:solidFill>
                <a:ea typeface="黑体" panose="02010609060101010101" pitchFamily="49" charset="-122"/>
              </a:rPr>
              <a:t>专用</a:t>
            </a:r>
            <a:r>
              <a:rPr lang="zh-CN" altLang="en-US" sz="1800" dirty="0">
                <a:solidFill>
                  <a:schemeClr val="bg1"/>
                </a:solidFill>
                <a:ea typeface="黑体" panose="0201060906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4.(2016课标Ⅰ,23,10分)在直角坐标系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5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轴正半轴为极轴的极坐标系中,曲线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(1)说明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是哪一种曲线,并将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的方程化为极坐标方程;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的公共点都在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21998" y="1163355"/>
          <a:ext cx="1000125" cy="514350"/>
        </p:xfrm>
        <a:graphic>
          <a:graphicData uri="http://schemas.openxmlformats.org/presentationml/2006/ole">
            <p:oleObj spid="_x0000_s7170" name="Equation" r:id="rId5" imgW="1008000" imgH="5184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777327"/>
            <a:ext cx="8127000" cy="34032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是以(0,1)为圆心,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为半径的圆.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的普通方程中,得到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的公共点的极坐标满足方程组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392" kern="0" spc="119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900" kern="0" spc="6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0,由方程组得16cos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=0,由tan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=2,可得16cos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=0,从而1-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=-1(舍去),或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=1时,极点也为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的公共点,在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解后反思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将曲线的参数方程化成普通方程后,容易看出曲线所属的类型.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3958878"/>
          <a:ext cx="1798702" cy="536785"/>
        </p:xfrm>
        <a:graphic>
          <a:graphicData uri="http://schemas.openxmlformats.org/presentationml/2006/ole">
            <p:oleObj spid="_x0000_s7171" name="Equation" r:id="rId6" imgW="1833600" imgH="54720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50652" y="2777327"/>
            <a:ext cx="8125460" cy="36433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7" grpId="3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5.(2015课标Ⅰ,23,10分)在直角坐标系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=-2,圆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=1,以坐标原点为极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91689" y="2203069"/>
          <a:ext cx="180975" cy="428625"/>
        </p:xfrm>
        <a:graphic>
          <a:graphicData uri="http://schemas.openxmlformats.org/presentationml/2006/ole">
            <p:oleObj spid="_x0000_s9218" name="Equation" r:id="rId5" imgW="1824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758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的半径为1,所以△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(1)利用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求解;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的极坐标方程代入圆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的极坐标方程,通过解方程求出|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|的值,再结合圆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径求△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　直角坐标方程与极坐标方程的互化方法: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直角坐标方程</a:t>
            </a:r>
            <a:r>
              <a:rPr lang="zh-CN" altLang="en-US" sz="2947" kern="0" spc="1542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极坐标方程</a:t>
            </a:r>
            <a:endParaRPr lang="zh-CN" altLang="en-US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6400" y="4552219"/>
            <a:ext cx="2333624" cy="70485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63826" y="1849261"/>
          <a:ext cx="180974" cy="428624"/>
        </p:xfrm>
        <a:graphic>
          <a:graphicData uri="http://schemas.openxmlformats.org/presentationml/2006/ole">
            <p:oleObj spid="_x0000_s10242" name="Equation" r:id="rId6" imgW="1824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30758" y="1925721"/>
          <a:ext cx="257174" cy="238124"/>
        </p:xfrm>
        <a:graphic>
          <a:graphicData uri="http://schemas.openxmlformats.org/presentationml/2006/ole">
            <p:oleObj spid="_x0000_s10243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88458" y="1925721"/>
          <a:ext cx="257175" cy="238125"/>
        </p:xfrm>
        <a:graphic>
          <a:graphicData uri="http://schemas.openxmlformats.org/presentationml/2006/ole">
            <p:oleObj spid="_x0000_s10244" name="Equation" r:id="rId8" imgW="2592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249478" y="1925721"/>
          <a:ext cx="257175" cy="238125"/>
        </p:xfrm>
        <a:graphic>
          <a:graphicData uri="http://schemas.openxmlformats.org/presentationml/2006/ole">
            <p:oleObj spid="_x0000_s10245" name="Equation" r:id="rId9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15244" y="1925721"/>
          <a:ext cx="257175" cy="238125"/>
        </p:xfrm>
        <a:graphic>
          <a:graphicData uri="http://schemas.openxmlformats.org/presentationml/2006/ole">
            <p:oleObj spid="_x0000_s10246" name="Equation" r:id="rId10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2306769"/>
          <a:ext cx="257175" cy="238124"/>
        </p:xfrm>
        <a:graphic>
          <a:graphicData uri="http://schemas.openxmlformats.org/presentationml/2006/ole">
            <p:oleObj spid="_x0000_s10247" name="Equation" r:id="rId11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851444" y="2670905"/>
          <a:ext cx="152400" cy="428625"/>
        </p:xfrm>
        <a:graphic>
          <a:graphicData uri="http://schemas.openxmlformats.org/presentationml/2006/ole">
            <p:oleObj spid="_x0000_s10248" name="Equation" r:id="rId12" imgW="153600" imgH="432000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50652" y="3134517"/>
            <a:ext cx="8125460" cy="24288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6.(2015课标Ⅱ,23,10分)在直角坐标系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294" kern="0" spc="43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0),其中0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&lt;π.在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轴正半轴为极轴的极坐标系中,曲线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交点的直角坐标;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|的最大值.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09608" y="1163355"/>
          <a:ext cx="847724" cy="514349"/>
        </p:xfrm>
        <a:graphic>
          <a:graphicData uri="http://schemas.openxmlformats.org/presentationml/2006/ole">
            <p:oleObj spid="_x0000_s11266" name="Equation" r:id="rId5" imgW="8544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046144" y="1707004"/>
          <a:ext cx="257175" cy="238125"/>
        </p:xfrm>
        <a:graphic>
          <a:graphicData uri="http://schemas.openxmlformats.org/presentationml/2006/ole">
            <p:oleObj spid="_x0000_s11267" name="Equation" r:id="rId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0347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联立</a:t>
            </a:r>
            <a:r>
              <a:rPr lang="zh-CN" altLang="en-US" sz="2271" kern="0" spc="91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044" kern="0" spc="21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3861" kern="0" spc="14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4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交点的直角坐标为(0,0)和</a:t>
            </a:r>
            <a:r>
              <a:rPr lang="zh-CN" altLang="en-US" sz="2424" kern="0" spc="26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0),其中0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的极坐标为(2sin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的极坐标为(2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066" kern="0" spc="9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</a:t>
            </a:r>
            <a:r>
              <a:rPr lang="zh-CN" altLang="en-US" sz="2261" kern="0" spc="46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|取得最大值,最大值为4.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(1)由互化公式把曲线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的极坐标方程化为直角坐标方程,联立方程求得交点的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直角坐标;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的极坐标方程,进而得点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的极坐标分别为(2sin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),(2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),从而得出|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|,利用三角函数的相关知识可求其最大值.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15057" y="1140048"/>
          <a:ext cx="257175" cy="238125"/>
        </p:xfrm>
        <a:graphic>
          <a:graphicData uri="http://schemas.openxmlformats.org/presentationml/2006/ole">
            <p:oleObj spid="_x0000_s12290" name="Equation" r:id="rId5" imgW="259200" imgH="24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28800" y="1738321"/>
          <a:ext cx="1447800" cy="571500"/>
        </p:xfrm>
        <a:graphic>
          <a:graphicData uri="http://schemas.openxmlformats.org/presentationml/2006/ole">
            <p:oleObj spid="_x0000_s12291" name="Equation" r:id="rId6" imgW="1459200" imgH="576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65400" y="1777611"/>
          <a:ext cx="533399" cy="514349"/>
        </p:xfrm>
        <a:graphic>
          <a:graphicData uri="http://schemas.openxmlformats.org/presentationml/2006/ole">
            <p:oleObj spid="_x0000_s12292" name="Equation" r:id="rId7" imgW="537600" imgH="518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93200" y="1539635"/>
          <a:ext cx="676274" cy="971549"/>
        </p:xfrm>
        <a:graphic>
          <a:graphicData uri="http://schemas.openxmlformats.org/presentationml/2006/ole">
            <p:oleObj spid="_x0000_s12293" name="Equation" r:id="rId8" imgW="681600" imgH="979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01800" y="2495864"/>
          <a:ext cx="638175" cy="552449"/>
        </p:xfrm>
        <a:graphic>
          <a:graphicData uri="http://schemas.openxmlformats.org/presentationml/2006/ole">
            <p:oleObj spid="_x0000_s12294" name="Equation" r:id="rId9" imgW="643200" imgH="556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078015" y="3421346"/>
          <a:ext cx="257174" cy="238124"/>
        </p:xfrm>
        <a:graphic>
          <a:graphicData uri="http://schemas.openxmlformats.org/presentationml/2006/ole">
            <p:oleObj spid="_x0000_s12295" name="Equation" r:id="rId10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31879" y="3896619"/>
          <a:ext cx="257174" cy="238124"/>
        </p:xfrm>
        <a:graphic>
          <a:graphicData uri="http://schemas.openxmlformats.org/presentationml/2006/ole">
            <p:oleObj spid="_x0000_s12296" name="Equation" r:id="rId11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944395" y="3792551"/>
          <a:ext cx="876300" cy="504824"/>
        </p:xfrm>
        <a:graphic>
          <a:graphicData uri="http://schemas.openxmlformats.org/presentationml/2006/ole">
            <p:oleObj spid="_x0000_s12297" name="Equation" r:id="rId12" imgW="883200" imgH="508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45885" y="4317503"/>
          <a:ext cx="266700" cy="428625"/>
        </p:xfrm>
        <a:graphic>
          <a:graphicData uri="http://schemas.openxmlformats.org/presentationml/2006/ole">
            <p:oleObj spid="_x0000_s12298" name="Equation" r:id="rId13" imgW="2688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940952" y="5491358"/>
          <a:ext cx="257175" cy="238125"/>
        </p:xfrm>
        <a:graphic>
          <a:graphicData uri="http://schemas.openxmlformats.org/presentationml/2006/ole">
            <p:oleObj spid="_x0000_s12299" name="Equation" r:id="rId14" imgW="259200" imgH="240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242991" y="5777723"/>
          <a:ext cx="257175" cy="238125"/>
        </p:xfrm>
        <a:graphic>
          <a:graphicData uri="http://schemas.openxmlformats.org/presentationml/2006/ole">
            <p:oleObj spid="_x0000_s12300" name="Equation" r:id="rId15" imgW="259200" imgH="240000" progId="">
              <p:embed/>
            </p:oleObj>
          </a:graphicData>
        </a:graphic>
      </p:graphicFrame>
      <p:sp>
        <p:nvSpPr>
          <p:cNvPr id="16" name="TextBox 2"/>
          <p:cNvSpPr txBox="1"/>
          <p:nvPr/>
        </p:nvSpPr>
        <p:spPr>
          <a:xfrm>
            <a:off x="540000" y="606347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将|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|表示成关于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的函数是解第(2)问的关键.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28596" y="4777591"/>
            <a:ext cx="8125460" cy="171451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05823"/>
            <a:ext cx="8127000" cy="2404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1.(2019课标Ⅰ,22,10分)[选修4—4:坐标系与参数方程]在直角坐标系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3796" kern="0" spc="26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为参数).以坐标原点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方程为2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+11=0.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距离的最小值.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4400" y="2672466"/>
          <a:ext cx="819150" cy="952500"/>
        </p:xfrm>
        <a:graphic>
          <a:graphicData uri="http://schemas.openxmlformats.org/presentationml/2006/ole">
            <p:oleObj spid="_x0000_s13314" name="Equation" r:id="rId5" imgW="825600" imgH="96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27900" y="3605898"/>
          <a:ext cx="257174" cy="238124"/>
        </p:xfrm>
        <a:graphic>
          <a:graphicData uri="http://schemas.openxmlformats.org/presentationml/2006/ole">
            <p:oleObj spid="_x0000_s13315" name="Equation" r:id="rId6" imgW="259200" imgH="240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420005"/>
            <a:ext cx="8127000" cy="350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考点二　参数方程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268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本题主要考查学生对椭圆的参数方程、直线的极坐标方程的掌握与运用,考查曲线的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参数方程、极坐标方程与直角坐标方程之间的转化;考查学生的运算求解能力及化归与转化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思想;考查的核心素养是数学运算.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(1)因为-1&lt;</a:t>
            </a:r>
            <a:r>
              <a:rPr lang="zh-CN" altLang="en-US" sz="1957" kern="0" spc="11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249" kern="0" spc="8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57" kern="0" spc="25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124" kern="0" spc="26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57" kern="0" spc="-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+11=0.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(2)由(1)可设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42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为参数,-π&lt;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&lt;π).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2110" kern="0" spc="113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47" kern="0" spc="71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0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937" kern="0" spc="16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时,4cos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+11取得最小值7,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距离的最小值为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注:因为在教材中,参数方程与普通方程对应,极坐标方程与直角坐标方程对应,所以本题中的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的直角坐标方程”更改为“求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的直角坐标方程”更合适.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27044" y="2260206"/>
          <a:ext cx="400049" cy="447674"/>
        </p:xfrm>
        <a:graphic>
          <a:graphicData uri="http://schemas.openxmlformats.org/presentationml/2006/ole">
            <p:oleObj spid="_x0000_s14338" name="Equation" r:id="rId5" imgW="403200" imgH="451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05465" y="2231817"/>
          <a:ext cx="390524" cy="514349"/>
        </p:xfrm>
        <a:graphic>
          <a:graphicData uri="http://schemas.openxmlformats.org/presentationml/2006/ole">
            <p:oleObj spid="_x0000_s14339" name="Equation" r:id="rId6" imgW="393600" imgH="5184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05625" y="2202796"/>
          <a:ext cx="638174" cy="561974"/>
        </p:xfrm>
        <a:graphic>
          <a:graphicData uri="http://schemas.openxmlformats.org/presentationml/2006/ole">
            <p:oleObj spid="_x0000_s14340" name="Equation" r:id="rId7" imgW="643200" imgH="566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853435" y="2260615"/>
          <a:ext cx="600075" cy="485774"/>
        </p:xfrm>
        <a:graphic>
          <a:graphicData uri="http://schemas.openxmlformats.org/presentationml/2006/ole">
            <p:oleObj spid="_x0000_s14341" name="Equation" r:id="rId8" imgW="604800" imgH="4896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26379" y="2260206"/>
          <a:ext cx="238125" cy="447675"/>
        </p:xfrm>
        <a:graphic>
          <a:graphicData uri="http://schemas.openxmlformats.org/presentationml/2006/ole">
            <p:oleObj spid="_x0000_s14342" name="Equation" r:id="rId9" imgW="240000" imgH="4512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441581" y="2796910"/>
          <a:ext cx="257174" cy="238124"/>
        </p:xfrm>
        <a:graphic>
          <a:graphicData uri="http://schemas.openxmlformats.org/presentationml/2006/ole">
            <p:oleObj spid="_x0000_s14343" name="Equation" r:id="rId10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72610" y="3174025"/>
          <a:ext cx="828674" cy="514349"/>
        </p:xfrm>
        <a:graphic>
          <a:graphicData uri="http://schemas.openxmlformats.org/presentationml/2006/ole">
            <p:oleObj spid="_x0000_s14344" name="Equation" r:id="rId11" imgW="835200" imgH="5184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40000" y="3849703"/>
          <a:ext cx="1714500" cy="504824"/>
        </p:xfrm>
        <a:graphic>
          <a:graphicData uri="http://schemas.openxmlformats.org/presentationml/2006/ole">
            <p:oleObj spid="_x0000_s14345" name="Equation" r:id="rId12" imgW="1728000" imgH="508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364134" y="3649529"/>
          <a:ext cx="1276350" cy="704850"/>
        </p:xfrm>
        <a:graphic>
          <a:graphicData uri="http://schemas.openxmlformats.org/presentationml/2006/ole">
            <p:oleObj spid="_x0000_s14346" name="Equation" r:id="rId13" imgW="1286400" imgH="7104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010622" y="4466892"/>
          <a:ext cx="266699" cy="428625"/>
        </p:xfrm>
        <a:graphic>
          <a:graphicData uri="http://schemas.openxmlformats.org/presentationml/2006/ole">
            <p:oleObj spid="_x0000_s14347" name="Equation" r:id="rId14" imgW="2688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876659" y="4448474"/>
          <a:ext cx="600075" cy="485775"/>
        </p:xfrm>
        <a:graphic>
          <a:graphicData uri="http://schemas.openxmlformats.org/presentationml/2006/ole">
            <p:oleObj spid="_x0000_s14348" name="Equation" r:id="rId15" imgW="604800" imgH="4896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056473" y="4955261"/>
          <a:ext cx="257174" cy="238125"/>
        </p:xfrm>
        <a:graphic>
          <a:graphicData uri="http://schemas.openxmlformats.org/presentationml/2006/ole">
            <p:oleObj spid="_x0000_s14349" name="Equation" r:id="rId1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(1)通过平方相加消参可得曲线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的普通方程,利用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的关系得出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-1,利用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的极坐标方程化为直角坐标方程.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(2)借助椭圆的参数方程、点到直线的距离公式求椭圆上的点到直线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的距离的最小值.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失分警示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在第一问中,学生易对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-1这一条件考虑不周,从而导致失分.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2.(2018课标Ⅲ,22,10分)在平面直角坐标系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37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为参数),过点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)且倾斜角为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的轨迹的参数方程.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078524" y="1163355"/>
          <a:ext cx="771525" cy="514350"/>
        </p:xfrm>
        <a:graphic>
          <a:graphicData uri="http://schemas.openxmlformats.org/presentationml/2006/ole">
            <p:oleObj spid="_x0000_s15362" name="Equation" r:id="rId5" imgW="7776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15273" y="1707004"/>
          <a:ext cx="257175" cy="238125"/>
        </p:xfrm>
        <a:graphic>
          <a:graphicData uri="http://schemas.openxmlformats.org/presentationml/2006/ole">
            <p:oleObj spid="_x0000_s15363" name="Equation" r:id="rId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本题考查参数方程与普通方程的互化、直线与圆的位置关系.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交于两点.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881" kern="0" spc="-45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时,记tan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045" kern="0" spc="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交于两点当且仅当</a:t>
            </a:r>
            <a:r>
              <a:rPr lang="zh-CN" altLang="en-US" sz="2424" kern="0" spc="26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196" kern="0" spc="22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196" kern="0" spc="29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6" kern="0" spc="29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424" kern="0" spc="75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32" kern="0" spc="106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18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</a:t>
            </a:r>
            <a:r>
              <a:rPr lang="zh-CN" altLang="en-US" sz="2457" kern="0" spc="84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的轨迹的参数方程是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45885" y="1849261"/>
          <a:ext cx="180975" cy="428625"/>
        </p:xfrm>
        <a:graphic>
          <a:graphicData uri="http://schemas.openxmlformats.org/presentationml/2006/ole">
            <p:oleObj spid="_x0000_s16386" name="Equation" r:id="rId5" imgW="1824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30651" y="2387635"/>
          <a:ext cx="180975" cy="428625"/>
        </p:xfrm>
        <a:graphic>
          <a:graphicData uri="http://schemas.openxmlformats.org/presentationml/2006/ole">
            <p:oleObj spid="_x0000_s16387" name="Equation" r:id="rId6" imgW="1824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737732" y="2464096"/>
          <a:ext cx="257174" cy="238124"/>
        </p:xfrm>
        <a:graphic>
          <a:graphicData uri="http://schemas.openxmlformats.org/presentationml/2006/ole">
            <p:oleObj spid="_x0000_s16388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81907" y="2330150"/>
          <a:ext cx="638174" cy="552449"/>
        </p:xfrm>
        <a:graphic>
          <a:graphicData uri="http://schemas.openxmlformats.org/presentationml/2006/ole">
            <p:oleObj spid="_x0000_s16389" name="Equation" r:id="rId8" imgW="643200" imgH="5568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76451" y="2917560"/>
          <a:ext cx="561975" cy="485775"/>
        </p:xfrm>
        <a:graphic>
          <a:graphicData uri="http://schemas.openxmlformats.org/presentationml/2006/ole">
            <p:oleObj spid="_x0000_s16390" name="Equation" r:id="rId9" imgW="566400" imgH="4896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229077" y="2917560"/>
          <a:ext cx="647700" cy="485775"/>
        </p:xfrm>
        <a:graphic>
          <a:graphicData uri="http://schemas.openxmlformats.org/presentationml/2006/ole">
            <p:oleObj spid="_x0000_s16391" name="Equation" r:id="rId10" imgW="6528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245651" y="3440082"/>
          <a:ext cx="647700" cy="485775"/>
        </p:xfrm>
        <a:graphic>
          <a:graphicData uri="http://schemas.openxmlformats.org/presentationml/2006/ole">
            <p:oleObj spid="_x0000_s16392" name="Equation" r:id="rId11" imgW="652800" imgH="489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987083" y="3961520"/>
          <a:ext cx="1266825" cy="552449"/>
        </p:xfrm>
        <a:graphic>
          <a:graphicData uri="http://schemas.openxmlformats.org/presentationml/2006/ole">
            <p:oleObj spid="_x0000_s16393" name="Equation" r:id="rId12" imgW="1276800" imgH="556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253908" y="4000587"/>
          <a:ext cx="1628775" cy="485775"/>
        </p:xfrm>
        <a:graphic>
          <a:graphicData uri="http://schemas.openxmlformats.org/presentationml/2006/ole">
            <p:oleObj spid="_x0000_s16394" name="Equation" r:id="rId13" imgW="1641600" imgH="4896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650891" y="4534791"/>
          <a:ext cx="495299" cy="428624"/>
        </p:xfrm>
        <a:graphic>
          <a:graphicData uri="http://schemas.openxmlformats.org/presentationml/2006/ole">
            <p:oleObj spid="_x0000_s16395" name="Equation" r:id="rId14" imgW="4992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319279" y="4611251"/>
          <a:ext cx="257175" cy="238125"/>
        </p:xfrm>
        <a:graphic>
          <a:graphicData uri="http://schemas.openxmlformats.org/presentationml/2006/ole">
            <p:oleObj spid="_x0000_s16396" name="Equation" r:id="rId15" imgW="259200" imgH="2400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473410" y="5001030"/>
          <a:ext cx="257174" cy="238125"/>
        </p:xfrm>
        <a:graphic>
          <a:graphicData uri="http://schemas.openxmlformats.org/presentationml/2006/ole">
            <p:oleObj spid="_x0000_s16397" name="Equation" r:id="rId16" imgW="259200" imgH="24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379609" y="5001030"/>
          <a:ext cx="257174" cy="238125"/>
        </p:xfrm>
        <a:graphic>
          <a:graphicData uri="http://schemas.openxmlformats.org/presentationml/2006/ole">
            <p:oleObj spid="_x0000_s16398" name="Equation" r:id="rId17" imgW="259200" imgH="2400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368873" y="5375919"/>
          <a:ext cx="1381125" cy="561975"/>
        </p:xfrm>
        <a:graphic>
          <a:graphicData uri="http://schemas.openxmlformats.org/presentationml/2006/ole">
            <p:oleObj spid="_x0000_s16399" name="Equation" r:id="rId18" imgW="1392000" imgH="5664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634451"/>
            <a:ext cx="8127000" cy="350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考点一　极坐标方程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3298985" y="914970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pic>
        <p:nvPicPr>
          <p:cNvPr id="6" name="图片 5" descr="2020版5·3B版学生用书版式-紫色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8553" y="1590040"/>
            <a:ext cx="1844040" cy="414655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540000" y="2123591"/>
            <a:ext cx="8127000" cy="389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A组    统一命题·课标卷题组</a:t>
            </a:r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540000" y="3134517"/>
            <a:ext cx="8127000" cy="1874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1.(2019课标Ⅱ,22,10分)[选修4—4:坐标系与参数方程]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在极坐标系中,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(4,0)且与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垂直,垂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足为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上运动且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上时,求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点轨迹的极坐标方程.</a:t>
            </a:r>
            <a:endParaRPr lang="zh-CN" altLang="en-US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212426" y="4257586"/>
          <a:ext cx="180975" cy="428625"/>
        </p:xfrm>
        <a:graphic>
          <a:graphicData uri="http://schemas.openxmlformats.org/presentationml/2006/ole">
            <p:oleObj spid="_x0000_s124929" name="Equation" r:id="rId7" imgW="1824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384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959" kern="0" spc="88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23" kern="0" spc="111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83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容易忽略直线斜率不存在的情形.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求倾斜角时要注意斜率是否存在.求其取值范围的一般步骤: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(1)求出斜率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(2)利用三角函数的单调性,借助图象,确定倾斜角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277129"/>
          <a:ext cx="1407795" cy="864435"/>
        </p:xfrm>
        <a:graphic>
          <a:graphicData uri="http://schemas.openxmlformats.org/presentationml/2006/ole">
            <p:oleObj spid="_x0000_s17410" name="Equation" r:id="rId5" imgW="1641600" imgH="1008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68775" y="1531626"/>
          <a:ext cx="1657350" cy="485774"/>
        </p:xfrm>
        <a:graphic>
          <a:graphicData uri="http://schemas.openxmlformats.org/presentationml/2006/ole">
            <p:oleObj spid="_x0000_s17411" name="Equation" r:id="rId6" imgW="1670400" imgH="48960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50652" y="2159788"/>
            <a:ext cx="8125460" cy="147479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3.(2017课标Ⅲ,22,10分)在直角坐标系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34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数方程为</a:t>
            </a:r>
            <a:r>
              <a:rPr lang="zh-CN" altLang="en-US" sz="3012" kern="0" spc="40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变化时,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5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轴正半轴为极轴建立极坐标系,设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的极径.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846345" y="1163355"/>
          <a:ext cx="723899" cy="514349"/>
        </p:xfrm>
        <a:graphic>
          <a:graphicData uri="http://schemas.openxmlformats.org/presentationml/2006/ole">
            <p:oleObj spid="_x0000_s18434" name="Equation" r:id="rId5" imgW="7296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17600" y="1744313"/>
          <a:ext cx="895350" cy="723900"/>
        </p:xfrm>
        <a:graphic>
          <a:graphicData uri="http://schemas.openxmlformats.org/presentationml/2006/ole">
            <p:oleObj spid="_x0000_s18435" name="Equation" r:id="rId6" imgW="902400" imgH="72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53122" y="2828285"/>
          <a:ext cx="257175" cy="238125"/>
        </p:xfrm>
        <a:graphic>
          <a:graphicData uri="http://schemas.openxmlformats.org/presentationml/2006/ole">
            <p:oleObj spid="_x0000_s18436" name="Equation" r:id="rId7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本题考查参数方程与普通方程的互化,极坐标方程.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-2);消去参数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7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),由题设得</a:t>
            </a:r>
            <a:r>
              <a:rPr lang="zh-CN" altLang="en-US" sz="3012" kern="0" spc="508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)=4(0&lt;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联立</a:t>
            </a:r>
            <a:r>
              <a:rPr lang="zh-CN" altLang="en-US" sz="2490" kern="0" spc="1168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2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,从而cos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2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2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=5,所以交点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的极径为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(1)由参数方程直接消去参数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的普通方程.(2)将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为极坐标方程,与直线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的参数方程联立,从而求得点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的极径.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极坐标问题既可以化为直角坐标问题处理,也可以直接用极坐标求解.但要注意极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267046" y="1495453"/>
          <a:ext cx="161925" cy="428625"/>
        </p:xfrm>
        <a:graphic>
          <a:graphicData uri="http://schemas.openxmlformats.org/presentationml/2006/ole">
            <p:oleObj spid="_x0000_s19458" name="Equation" r:id="rId5" imgW="1632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28673" y="1999001"/>
          <a:ext cx="1028699" cy="723900"/>
        </p:xfrm>
        <a:graphic>
          <a:graphicData uri="http://schemas.openxmlformats.org/presentationml/2006/ole">
            <p:oleObj spid="_x0000_s19459" name="Equation" r:id="rId6" imgW="1036800" imgH="72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28800" y="3790072"/>
          <a:ext cx="1800225" cy="571500"/>
        </p:xfrm>
        <a:graphic>
          <a:graphicData uri="http://schemas.openxmlformats.org/presentationml/2006/ole">
            <p:oleObj spid="_x0000_s19460" name="Equation" r:id="rId7" imgW="1814400" imgH="576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87984" y="4379649"/>
          <a:ext cx="152400" cy="428625"/>
        </p:xfrm>
        <a:graphic>
          <a:graphicData uri="http://schemas.openxmlformats.org/presentationml/2006/ole">
            <p:oleObj spid="_x0000_s19461" name="Equation" r:id="rId8" imgW="1536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388274" y="4379649"/>
          <a:ext cx="219075" cy="428625"/>
        </p:xfrm>
        <a:graphic>
          <a:graphicData uri="http://schemas.openxmlformats.org/presentationml/2006/ole">
            <p:oleObj spid="_x0000_s19462" name="Equation" r:id="rId9" imgW="2208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134165" y="4379649"/>
          <a:ext cx="219075" cy="428625"/>
        </p:xfrm>
        <a:graphic>
          <a:graphicData uri="http://schemas.openxmlformats.org/presentationml/2006/ole">
            <p:oleObj spid="_x0000_s19463" name="Equation" r:id="rId10" imgW="2208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551104" y="4845888"/>
          <a:ext cx="257175" cy="238125"/>
        </p:xfrm>
        <a:graphic>
          <a:graphicData uri="http://schemas.openxmlformats.org/presentationml/2006/ole">
            <p:oleObj spid="_x0000_s19464" name="Equation" r:id="rId11" imgW="259200" imgH="240000" progId="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6138929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径、极角的取值范围,避免漏根或产生增根.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50652" y="5134781"/>
            <a:ext cx="8125460" cy="142876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4.(2016课标Ⅲ,23,10分)在直角坐标系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424" kern="0" spc="54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为参数).以坐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标原点为极点,以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轴的正半轴为极轴,建立极坐标系,曲线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|的最小值及此时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921998" y="1154698"/>
          <a:ext cx="1000125" cy="552450"/>
        </p:xfrm>
        <a:graphic>
          <a:graphicData uri="http://schemas.openxmlformats.org/presentationml/2006/ole">
            <p:oleObj spid="_x0000_s20482" name="Equation" r:id="rId5" imgW="1008000" imgH="5568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05472" y="1759197"/>
          <a:ext cx="600074" cy="485774"/>
        </p:xfrm>
        <a:graphic>
          <a:graphicData uri="http://schemas.openxmlformats.org/presentationml/2006/ole">
            <p:oleObj spid="_x0000_s20483" name="Equation" r:id="rId6" imgW="604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912382" y="1854075"/>
          <a:ext cx="257175" cy="238125"/>
        </p:xfrm>
        <a:graphic>
          <a:graphicData uri="http://schemas.openxmlformats.org/presentationml/2006/ole">
            <p:oleObj spid="_x0000_s20484" name="Equation" r:id="rId7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2065" kern="0" spc="-2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2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(2)由题意,可设点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的直角坐标为(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是直线,所以|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|的最小值即为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)的最小值,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261" kern="0" spc="93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66" kern="0" spc="9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261" kern="0" spc="65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当且仅当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π+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)取得最小值,最小值为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,此时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的直角坐标为</a:t>
            </a:r>
            <a:r>
              <a:rPr lang="zh-CN" altLang="en-US" sz="2196" kern="0" spc="18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　(1)对于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的参数方程,利用sin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的普通方程,对于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坐标方程,由两角和的正弦公式及极坐标与直角坐标的互化公式可得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的参数方程设出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点的直角坐标,利用点到直线的距离公式和三角函数的知识进行求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　求与曲线上动点有关的最值时,常利用曲线的参数方程表示出曲线上的动点,从而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利用三角函数的知识求最值,这样可以极大简化运算过程.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　本题主要考查参数方程、极坐标方程与普通方程的互化关系以及参数方程的应用.考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查考生对基础知识和基本技能的应用能力.正确利用曲线的参数方程是求解第(2)问的关键.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94536" y="1133670"/>
          <a:ext cx="228599" cy="447674"/>
        </p:xfrm>
        <a:graphic>
          <a:graphicData uri="http://schemas.openxmlformats.org/presentationml/2006/ole">
            <p:oleObj spid="_x0000_s21506" name="Equation" r:id="rId5" imgW="230400" imgH="451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331737" y="1997011"/>
          <a:ext cx="257174" cy="238124"/>
        </p:xfrm>
        <a:graphic>
          <a:graphicData uri="http://schemas.openxmlformats.org/presentationml/2006/ole">
            <p:oleObj spid="_x0000_s21507" name="Equation" r:id="rId6" imgW="259200" imgH="240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16083" y="2358357"/>
          <a:ext cx="1476374" cy="504824"/>
        </p:xfrm>
        <a:graphic>
          <a:graphicData uri="http://schemas.openxmlformats.org/presentationml/2006/ole">
            <p:oleObj spid="_x0000_s21508" name="Equation" r:id="rId7" imgW="1488000" imgH="5088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02093" y="2472285"/>
          <a:ext cx="257174" cy="238124"/>
        </p:xfrm>
        <a:graphic>
          <a:graphicData uri="http://schemas.openxmlformats.org/presentationml/2006/ole">
            <p:oleObj spid="_x0000_s21509" name="Equation" r:id="rId8" imgW="2592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59268" y="2368217"/>
          <a:ext cx="1114425" cy="504825"/>
        </p:xfrm>
        <a:graphic>
          <a:graphicData uri="http://schemas.openxmlformats.org/presentationml/2006/ole">
            <p:oleObj spid="_x0000_s21510" name="Equation" r:id="rId9" imgW="1123200" imgH="508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919605" y="2925724"/>
          <a:ext cx="180974" cy="428624"/>
        </p:xfrm>
        <a:graphic>
          <a:graphicData uri="http://schemas.openxmlformats.org/presentationml/2006/ole">
            <p:oleObj spid="_x0000_s21511" name="Equation" r:id="rId10" imgW="1824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998462" y="3002184"/>
          <a:ext cx="257175" cy="238125"/>
        </p:xfrm>
        <a:graphic>
          <a:graphicData uri="http://schemas.openxmlformats.org/presentationml/2006/ole">
            <p:oleObj spid="_x0000_s21512" name="Equation" r:id="rId11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978364" y="2907306"/>
          <a:ext cx="514349" cy="485774"/>
        </p:xfrm>
        <a:graphic>
          <a:graphicData uri="http://schemas.openxmlformats.org/presentationml/2006/ole">
            <p:oleObj spid="_x0000_s21513" name="Equation" r:id="rId12" imgW="5184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889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B组    自主命题·省(区、市)卷题组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考点一　极坐标方程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134385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1.(2018北京,10,5分)在极坐标系中,直线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&gt;0)与圆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相切,则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40000" y="258439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1+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30034" y="2644445"/>
          <a:ext cx="257174" cy="238124"/>
        </p:xfrm>
        <a:graphic>
          <a:graphicData uri="http://schemas.openxmlformats.org/presentationml/2006/ole">
            <p:oleObj spid="_x0000_s231425" name="Equation" r:id="rId5" imgW="259200" imgH="240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995840"/>
            <a:ext cx="8127000" cy="3067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本题主要考查极坐标方程与直角坐标方程的互化.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3208" kern="0" spc="45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9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理成标准方程为(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又∵直线与圆相切,∴圆心(1,0)到直线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98" kern="0" spc="17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092" kern="0" spc="9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9"/>
              </a:spcBef>
              <a:buNone/>
            </a:pP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这种类型的题目的解法是先将极坐标方程化为直角坐标方程,然后用平面几何知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识求解.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4400" y="3441982"/>
          <a:ext cx="981075" cy="781050"/>
        </p:xfrm>
        <a:graphic>
          <a:graphicData uri="http://schemas.openxmlformats.org/presentationml/2006/ole">
            <p:oleObj spid="_x0000_s231426" name="Equation" r:id="rId6" imgW="988800" imgH="787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21624" y="4595490"/>
          <a:ext cx="485775" cy="457200"/>
        </p:xfrm>
        <a:graphic>
          <a:graphicData uri="http://schemas.openxmlformats.org/presentationml/2006/ole">
            <p:oleObj spid="_x0000_s231427" name="Equation" r:id="rId7" imgW="489600" imgH="460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661799" y="4662909"/>
          <a:ext cx="257175" cy="238125"/>
        </p:xfrm>
        <a:graphic>
          <a:graphicData uri="http://schemas.openxmlformats.org/presentationml/2006/ole">
            <p:oleObj spid="_x0000_s231428" name="Equation" r:id="rId8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5055023"/>
          <a:ext cx="257175" cy="238124"/>
        </p:xfrm>
        <a:graphic>
          <a:graphicData uri="http://schemas.openxmlformats.org/presentationml/2006/ole">
            <p:oleObj spid="_x0000_s231429" name="Equation" r:id="rId9" imgW="259200" imgH="24000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50652" y="2563013"/>
            <a:ext cx="8125460" cy="3317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0652" y="3052110"/>
            <a:ext cx="8125460" cy="308280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bldLvl="0" animBg="1"/>
      <p:bldP spid="12" grpId="0" animBg="1"/>
      <p:bldP spid="12" grpId="1" animBg="1"/>
      <p:bldP spid="12" grpId="2" animBg="1"/>
      <p:bldP spid="12" grpId="3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2.(2017北京,11,5分)在极坐标系中,点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+4=0上,点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的坐标为(1,0),则|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6588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1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0000" y="292020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本题考查极坐标方程与直角坐标方程的互化.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∴圆心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(1,2),半径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结合图形可知|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|的最小值为|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=2-1=1.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0652" y="2134385"/>
            <a:ext cx="8125460" cy="5461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652" y="2857399"/>
            <a:ext cx="8125460" cy="199163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bldLvl="0" animBg="1"/>
      <p:bldP spid="6" grpId="0" animBg="1"/>
      <p:bldP spid="6" grpId="1" animBg="1"/>
      <p:bldP spid="6" grpId="2" animBg="1"/>
      <p:bldP spid="6" grpId="3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3.(2017天津,11,5分)在极坐标系中,直线4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+1=0与圆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的公共点的个数为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33220" y="1155783"/>
          <a:ext cx="600075" cy="485774"/>
        </p:xfrm>
        <a:graphic>
          <a:graphicData uri="http://schemas.openxmlformats.org/presentationml/2006/ole">
            <p:oleObj spid="_x0000_s24578" name="Equation" r:id="rId5" imgW="604800" imgH="4896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50876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0000" y="3008826"/>
            <a:ext cx="8127000" cy="21064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本题主要考查极坐标与直角坐标的互化以及直线与圆的位置关系.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32" kern="0" spc="25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+1=0,得4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2424" kern="0" spc="87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+1=0,即2</a:t>
            </a:r>
            <a:r>
              <a:rPr lang="zh-CN" altLang="en-US" sz="1045" kern="0" spc="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+1=0,根据极坐标与直角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坐标的互化公式可得直线的直角坐标方程为2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+1=0,同理可得圆的直角坐标方程为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=1,圆心(0,1)到直线的距离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&lt;1,所以直线与圆相交,因此直线与圆的公共点的个数为2.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1.记错两角差的余弦公式而导致错误;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87746" y="3476399"/>
          <a:ext cx="600075" cy="485774"/>
        </p:xfrm>
        <a:graphic>
          <a:graphicData uri="http://schemas.openxmlformats.org/presentationml/2006/ole">
            <p:oleObj spid="_x0000_s24579" name="Equation" r:id="rId6" imgW="604800" imgH="4896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38701" y="3437332"/>
          <a:ext cx="1419225" cy="552449"/>
        </p:xfrm>
        <a:graphic>
          <a:graphicData uri="http://schemas.openxmlformats.org/presentationml/2006/ole">
            <p:oleObj spid="_x0000_s24580" name="Equation" r:id="rId7" imgW="1430400" imgH="556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11796" y="3571277"/>
          <a:ext cx="257175" cy="238125"/>
        </p:xfrm>
        <a:graphic>
          <a:graphicData uri="http://schemas.openxmlformats.org/presentationml/2006/ole">
            <p:oleObj spid="_x0000_s24581" name="Equation" r:id="rId8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330800" y="4009005"/>
          <a:ext cx="257174" cy="238124"/>
        </p:xfrm>
        <a:graphic>
          <a:graphicData uri="http://schemas.openxmlformats.org/presentationml/2006/ole">
            <p:oleObj spid="_x0000_s24582" name="Equation" r:id="rId9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355489" y="4364411"/>
          <a:ext cx="152400" cy="428625"/>
        </p:xfrm>
        <a:graphic>
          <a:graphicData uri="http://schemas.openxmlformats.org/presentationml/2006/ole">
            <p:oleObj spid="_x0000_s24583" name="Equation" r:id="rId10" imgW="153600" imgH="432000" progId="">
              <p:embed/>
            </p:oleObj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540000" y="5134781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2.记错极坐标与直角坐标的互化公式,从而求错直线与圆的直角坐标方程,最终失分.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0652" y="2348699"/>
            <a:ext cx="8125460" cy="5461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0652" y="2976020"/>
            <a:ext cx="8125460" cy="294457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bldLvl="0" animBg="1"/>
      <p:bldP spid="14" grpId="0" animBg="1"/>
      <p:bldP spid="14" grpId="1" animBg="1"/>
      <p:bldP spid="14" grpId="2" animBg="1"/>
      <p:bldP spid="14" grpId="3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4.(2019江苏,21B,10分)[选修4—4:坐标系与参数方程]在极坐标系中,已知两点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96" kern="0" spc="16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两点间的距离;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35363" y="1155783"/>
          <a:ext cx="485775" cy="485775"/>
        </p:xfrm>
        <a:graphic>
          <a:graphicData uri="http://schemas.openxmlformats.org/presentationml/2006/ole">
            <p:oleObj spid="_x0000_s26626" name="Equation" r:id="rId5" imgW="4896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1727098"/>
          <a:ext cx="638175" cy="485774"/>
        </p:xfrm>
        <a:graphic>
          <a:graphicData uri="http://schemas.openxmlformats.org/presentationml/2006/ole">
            <p:oleObj spid="_x0000_s26627" name="Equation" r:id="rId6" imgW="6432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71058" y="1727098"/>
          <a:ext cx="600075" cy="485774"/>
        </p:xfrm>
        <a:graphic>
          <a:graphicData uri="http://schemas.openxmlformats.org/presentationml/2006/ole">
            <p:oleObj spid="_x0000_s26628" name="Equation" r:id="rId7" imgW="604800" imgH="489600" progId="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3277393"/>
            <a:ext cx="8127000" cy="2910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本小题主要考查曲线的极坐标方程等基础知识,考查运算求解能力.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(1)设极点为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.在△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96" kern="0" spc="16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由余弦定理,得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359" kern="0" spc="188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53" kern="0" spc="9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7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(2)因为直线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2196" kern="0" spc="33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,倾斜角为</a:t>
            </a:r>
            <a:r>
              <a:rPr lang="zh-CN" altLang="en-US" sz="1937" kern="0" spc="8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的距离为(3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35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869234" y="3706984"/>
          <a:ext cx="485775" cy="485775"/>
        </p:xfrm>
        <a:graphic>
          <a:graphicData uri="http://schemas.openxmlformats.org/presentationml/2006/ole">
            <p:oleObj spid="_x0000_s26629" name="Equation" r:id="rId8" imgW="489600" imgH="4896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520306" y="3706984"/>
          <a:ext cx="638174" cy="485774"/>
        </p:xfrm>
        <a:graphic>
          <a:graphicData uri="http://schemas.openxmlformats.org/presentationml/2006/ole">
            <p:oleObj spid="_x0000_s26630" name="Equation" r:id="rId9" imgW="6432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104874" y="4218314"/>
          <a:ext cx="2695575" cy="533400"/>
        </p:xfrm>
        <a:graphic>
          <a:graphicData uri="http://schemas.openxmlformats.org/presentationml/2006/ole">
            <p:oleObj spid="_x0000_s26631" name="Equation" r:id="rId10" imgW="2716800" imgH="537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910084" y="4351515"/>
          <a:ext cx="257175" cy="238125"/>
        </p:xfrm>
        <a:graphic>
          <a:graphicData uri="http://schemas.openxmlformats.org/presentationml/2006/ole">
            <p:oleObj spid="_x0000_s26632" name="Equation" r:id="rId11" imgW="259200" imgH="240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699757" y="4797602"/>
          <a:ext cx="600075" cy="485775"/>
        </p:xfrm>
        <a:graphic>
          <a:graphicData uri="http://schemas.openxmlformats.org/presentationml/2006/ole">
            <p:oleObj spid="_x0000_s26633" name="Equation" r:id="rId12" imgW="604800" imgH="4896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566010" y="5320125"/>
          <a:ext cx="704850" cy="485775"/>
        </p:xfrm>
        <a:graphic>
          <a:graphicData uri="http://schemas.openxmlformats.org/presentationml/2006/ole">
            <p:oleObj spid="_x0000_s26634" name="Equation" r:id="rId13" imgW="710400" imgH="4896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97060" y="5338543"/>
          <a:ext cx="257174" cy="428625"/>
        </p:xfrm>
        <a:graphic>
          <a:graphicData uri="http://schemas.openxmlformats.org/presentationml/2006/ole">
            <p:oleObj spid="_x0000_s26635" name="Equation" r:id="rId14" imgW="259200" imgH="4320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851096" y="5842648"/>
          <a:ext cx="638175" cy="485775"/>
        </p:xfrm>
        <a:graphic>
          <a:graphicData uri="http://schemas.openxmlformats.org/presentationml/2006/ole">
            <p:oleObj spid="_x0000_s26636" name="Equation" r:id="rId15" imgW="643200" imgH="4896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814516" y="5937526"/>
          <a:ext cx="257174" cy="238124"/>
        </p:xfrm>
        <a:graphic>
          <a:graphicData uri="http://schemas.openxmlformats.org/presentationml/2006/ole">
            <p:oleObj spid="_x0000_s26637" name="Equation" r:id="rId16" imgW="259200" imgH="2400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136427" y="5937526"/>
          <a:ext cx="257174" cy="238124"/>
        </p:xfrm>
        <a:graphic>
          <a:graphicData uri="http://schemas.openxmlformats.org/presentationml/2006/ole">
            <p:oleObj spid="_x0000_s26638" name="Equation" r:id="rId17" imgW="259200" imgH="240000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796944" y="5842648"/>
          <a:ext cx="723900" cy="485775"/>
        </p:xfrm>
        <a:graphic>
          <a:graphicData uri="http://schemas.openxmlformats.org/presentationml/2006/ole">
            <p:oleObj spid="_x0000_s26639" name="Equation" r:id="rId18" imgW="729600" imgH="489600" progId="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0652" y="3205955"/>
            <a:ext cx="8125460" cy="321471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19" grpId="3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5.(2018江苏,21C,10分)在极坐标系中,直线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截得的弦长.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62220" y="1155783"/>
          <a:ext cx="600074" cy="485774"/>
        </p:xfrm>
        <a:graphic>
          <a:graphicData uri="http://schemas.openxmlformats.org/presentationml/2006/ole">
            <p:oleObj spid="_x0000_s28674" name="Equation" r:id="rId5" imgW="604800" imgH="4896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27726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本小题主要考查曲线的极坐标方程等基础知识,考查运算求解能力.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是圆心为(2,0),直径为4的圆,</a:t>
            </a:r>
            <a:endParaRPr lang="zh-CN" altLang="en-US" dirty="0"/>
          </a:p>
        </p:txBody>
      </p:sp>
      <p:pic>
        <p:nvPicPr>
          <p:cNvPr id="7" name="图片 3" descr="textimage2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60" y="3420269"/>
            <a:ext cx="2801818" cy="201295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50652" y="2205823"/>
            <a:ext cx="8125460" cy="34290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本题考查极坐标方程、曲线方程等知识,考查学生在极坐标系下的运算能力,体现了数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学运算的核心素养.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由已知得|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的任意一点.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在Rt△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经检验,点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196" kern="0" spc="1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=2上.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),在Rt△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6" kern="0" spc="21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89259" y="1849261"/>
          <a:ext cx="180975" cy="428625"/>
        </p:xfrm>
        <a:graphic>
          <a:graphicData uri="http://schemas.openxmlformats.org/presentationml/2006/ole">
            <p:oleObj spid="_x0000_s2050" name="Equation" r:id="rId5" imgW="1824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92542" y="1849261"/>
          <a:ext cx="180975" cy="428625"/>
        </p:xfrm>
        <a:graphic>
          <a:graphicData uri="http://schemas.openxmlformats.org/presentationml/2006/ole">
            <p:oleObj spid="_x0000_s2051" name="Equation" r:id="rId6" imgW="1824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80352" y="1925721"/>
          <a:ext cx="257174" cy="238124"/>
        </p:xfrm>
        <a:graphic>
          <a:graphicData uri="http://schemas.openxmlformats.org/presentationml/2006/ole">
            <p:oleObj spid="_x0000_s2052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65292" y="2317097"/>
          <a:ext cx="180975" cy="428625"/>
        </p:xfrm>
        <a:graphic>
          <a:graphicData uri="http://schemas.openxmlformats.org/presentationml/2006/ole">
            <p:oleObj spid="_x0000_s2053" name="Equation" r:id="rId8" imgW="1824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11327" y="3152880"/>
          <a:ext cx="600075" cy="485775"/>
        </p:xfrm>
        <a:graphic>
          <a:graphicData uri="http://schemas.openxmlformats.org/presentationml/2006/ole">
            <p:oleObj spid="_x0000_s2054" name="Equation" r:id="rId9" imgW="604800" imgH="4896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485127" y="3675403"/>
          <a:ext cx="495300" cy="485774"/>
        </p:xfrm>
        <a:graphic>
          <a:graphicData uri="http://schemas.openxmlformats.org/presentationml/2006/ole">
            <p:oleObj spid="_x0000_s2055" name="Equation" r:id="rId10" imgW="4992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19774" y="3675403"/>
          <a:ext cx="600075" cy="485775"/>
        </p:xfrm>
        <a:graphic>
          <a:graphicData uri="http://schemas.openxmlformats.org/presentationml/2006/ole">
            <p:oleObj spid="_x0000_s2056" name="Equation" r:id="rId11" imgW="604800" imgH="489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748357" y="4197926"/>
          <a:ext cx="600075" cy="485775"/>
        </p:xfrm>
        <a:graphic>
          <a:graphicData uri="http://schemas.openxmlformats.org/presentationml/2006/ole">
            <p:oleObj spid="_x0000_s2057" name="Equation" r:id="rId12" imgW="604800" imgH="4896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93918" y="5781873"/>
          <a:ext cx="552449" cy="485775"/>
        </p:xfrm>
        <a:graphic>
          <a:graphicData uri="http://schemas.openxmlformats.org/presentationml/2006/ole">
            <p:oleObj spid="_x0000_s2058" name="Equation" r:id="rId13" imgW="5568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62815"/>
            <a:ext cx="8127000" cy="2556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=2,所以直线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过点(4,0),倾斜角为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(4,0),则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的一个交点.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设另一个交点为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,则∠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连接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为直径,所以∠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OBA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63873" y="1492406"/>
          <a:ext cx="600074" cy="485774"/>
        </p:xfrm>
        <a:graphic>
          <a:graphicData uri="http://schemas.openxmlformats.org/presentationml/2006/ole">
            <p:oleObj spid="_x0000_s29698" name="Equation" r:id="rId5" imgW="604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38467" y="1510824"/>
          <a:ext cx="180975" cy="428625"/>
        </p:xfrm>
        <a:graphic>
          <a:graphicData uri="http://schemas.openxmlformats.org/presentationml/2006/ole">
            <p:oleObj spid="_x0000_s29699" name="Equation" r:id="rId6" imgW="1824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45160" y="2354599"/>
          <a:ext cx="180975" cy="428625"/>
        </p:xfrm>
        <a:graphic>
          <a:graphicData uri="http://schemas.openxmlformats.org/presentationml/2006/ole">
            <p:oleObj spid="_x0000_s29700" name="Equation" r:id="rId7" imgW="1824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92482" y="2822435"/>
          <a:ext cx="180975" cy="428625"/>
        </p:xfrm>
        <a:graphic>
          <a:graphicData uri="http://schemas.openxmlformats.org/presentationml/2006/ole">
            <p:oleObj spid="_x0000_s29701" name="Equation" r:id="rId8" imgW="1824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635011" y="3332790"/>
          <a:ext cx="180975" cy="428625"/>
        </p:xfrm>
        <a:graphic>
          <a:graphicData uri="http://schemas.openxmlformats.org/presentationml/2006/ole">
            <p:oleObj spid="_x0000_s29702" name="Equation" r:id="rId9" imgW="1824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22820" y="3366732"/>
          <a:ext cx="257174" cy="238125"/>
        </p:xfrm>
        <a:graphic>
          <a:graphicData uri="http://schemas.openxmlformats.org/presentationml/2006/ole">
            <p:oleObj spid="_x0000_s29703" name="Equation" r:id="rId10" imgW="259200" imgH="240000" progId="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3848897"/>
            <a:ext cx="8127000" cy="15211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截得的弦长为2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一题多解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把直线和曲线的极坐标方程化成直角坐标方程得到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=4,半径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=2,圆心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(2,0)到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=1,因此,直线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被曲线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截得的弦长为2</a:t>
            </a:r>
            <a:r>
              <a:rPr lang="zh-CN" altLang="en-US" sz="1244" kern="0" spc="43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96673" y="3908945"/>
          <a:ext cx="257174" cy="238124"/>
        </p:xfrm>
        <a:graphic>
          <a:graphicData uri="http://schemas.openxmlformats.org/presentationml/2006/ole">
            <p:oleObj spid="_x0000_s29704" name="Equation" r:id="rId11" imgW="259200" imgH="240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6047093" y="4262753"/>
          <a:ext cx="257175" cy="238125"/>
        </p:xfrm>
        <a:graphic>
          <a:graphicData uri="http://schemas.openxmlformats.org/presentationml/2006/ole">
            <p:oleObj spid="_x0000_s29705" name="Equation" r:id="rId12" imgW="259200" imgH="240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155065" y="4618158"/>
          <a:ext cx="152400" cy="428625"/>
        </p:xfrm>
        <a:graphic>
          <a:graphicData uri="http://schemas.openxmlformats.org/presentationml/2006/ole">
            <p:oleObj spid="_x0000_s29706" name="Equation" r:id="rId13" imgW="153600" imgH="4320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419574" y="4665597"/>
          <a:ext cx="704849" cy="266699"/>
        </p:xfrm>
        <a:graphic>
          <a:graphicData uri="http://schemas.openxmlformats.org/presentationml/2006/ole">
            <p:oleObj spid="_x0000_s29707" name="Equation" r:id="rId14" imgW="710400" imgH="2688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637200" y="5084397"/>
          <a:ext cx="257175" cy="238124"/>
        </p:xfrm>
        <a:graphic>
          <a:graphicData uri="http://schemas.openxmlformats.org/presentationml/2006/ole">
            <p:oleObj spid="_x0000_s29708" name="Equation" r:id="rId15" imgW="259200" imgH="24000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50652" y="4231490"/>
            <a:ext cx="8125460" cy="118904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91509"/>
            <a:ext cx="8127000" cy="1382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1.(2018天津,12,5分)已知圆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=0的圆心为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,直线</a:t>
            </a:r>
            <a:r>
              <a:rPr lang="zh-CN" altLang="en-US" sz="3959" kern="0" spc="45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为参数)与该圆相交于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1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两点,则△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36150" y="2105801"/>
          <a:ext cx="1082677" cy="997203"/>
        </p:xfrm>
        <a:graphic>
          <a:graphicData uri="http://schemas.openxmlformats.org/presentationml/2006/ole">
            <p:oleObj spid="_x0000_s31746" name="Equation" r:id="rId5" imgW="1094400" imgH="10080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491443"/>
            <a:ext cx="8127000" cy="350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考点二　参数方程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540000" y="3437454"/>
            <a:ext cx="8127000" cy="391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23200" y="3499099"/>
          <a:ext cx="152400" cy="428625"/>
        </p:xfrm>
        <a:graphic>
          <a:graphicData uri="http://schemas.openxmlformats.org/presentationml/2006/ole">
            <p:oleObj spid="_x0000_s31747" name="Equation" r:id="rId6" imgW="153600" imgH="432000" progId="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4206087"/>
            <a:ext cx="8127000" cy="22451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本题考查直线的参数方程和直线与圆的位置关系.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的标准方程为(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得直线的普通方程为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-2=0.圆心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(1,0)到直线的距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42" kern="0" spc="36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23" kern="0" spc="2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2751" kern="0" spc="467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11" kern="0" spc="10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1947" kern="0" spc="-7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47" kern="0" spc="-7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081" kern="0" spc="9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163" kern="0" spc="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47" kern="0" spc="-7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有关直线与圆相交的计算问题,通常利用点到直线的距离公式和勾股定理求解.</a:t>
            </a:r>
            <a:endParaRPr lang="zh-CN" altLang="en-US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41234" y="5109187"/>
          <a:ext cx="714375" cy="457199"/>
        </p:xfrm>
        <a:graphic>
          <a:graphicData uri="http://schemas.openxmlformats.org/presentationml/2006/ole">
            <p:oleObj spid="_x0000_s31748" name="Equation" r:id="rId7" imgW="720000" imgH="4608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765244" y="5053823"/>
          <a:ext cx="285750" cy="476249"/>
        </p:xfrm>
        <a:graphic>
          <a:graphicData uri="http://schemas.openxmlformats.org/presentationml/2006/ole">
            <p:oleObj spid="_x0000_s31749" name="Equation" r:id="rId8" imgW="288000" imgH="48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624504" y="4976730"/>
          <a:ext cx="942974" cy="647700"/>
        </p:xfrm>
        <a:graphic>
          <a:graphicData uri="http://schemas.openxmlformats.org/presentationml/2006/ole">
            <p:oleObj spid="_x0000_s31750" name="Equation" r:id="rId9" imgW="950400" imgH="652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677114" y="5176607"/>
          <a:ext cx="257174" cy="238124"/>
        </p:xfrm>
        <a:graphic>
          <a:graphicData uri="http://schemas.openxmlformats.org/presentationml/2006/ole">
            <p:oleObj spid="_x0000_s31751" name="Equation" r:id="rId10" imgW="259200" imgH="240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270702" y="5679946"/>
          <a:ext cx="152399" cy="428624"/>
        </p:xfrm>
        <a:graphic>
          <a:graphicData uri="http://schemas.openxmlformats.org/presentationml/2006/ole">
            <p:oleObj spid="_x0000_s31752" name="Equation" r:id="rId11" imgW="1536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96613" y="5679946"/>
          <a:ext cx="152400" cy="428625"/>
        </p:xfrm>
        <a:graphic>
          <a:graphicData uri="http://schemas.openxmlformats.org/presentationml/2006/ole">
            <p:oleObj spid="_x0000_s31753" name="Equation" r:id="rId12" imgW="153600" imgH="4320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260755" y="5756406"/>
          <a:ext cx="257174" cy="238124"/>
        </p:xfrm>
        <a:graphic>
          <a:graphicData uri="http://schemas.openxmlformats.org/presentationml/2006/ole">
            <p:oleObj spid="_x0000_s31754" name="Equation" r:id="rId13" imgW="259200" imgH="24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629672" y="5633623"/>
          <a:ext cx="285750" cy="476250"/>
        </p:xfrm>
        <a:graphic>
          <a:graphicData uri="http://schemas.openxmlformats.org/presentationml/2006/ole">
            <p:oleObj spid="_x0000_s31755" name="Equation" r:id="rId14" imgW="288000" imgH="4800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025057" y="5679946"/>
          <a:ext cx="152400" cy="428625"/>
        </p:xfrm>
        <a:graphic>
          <a:graphicData uri="http://schemas.openxmlformats.org/presentationml/2006/ole">
            <p:oleObj spid="_x0000_s31756" name="Equation" r:id="rId15" imgW="153600" imgH="432000" progId="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50652" y="3445672"/>
            <a:ext cx="8125460" cy="47466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0652" y="4206087"/>
            <a:ext cx="8125460" cy="22860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8" grpId="3" bldLvl="0" animBg="1"/>
      <p:bldP spid="19" grpId="0" animBg="1"/>
      <p:bldP spid="19" grpId="1" animBg="1"/>
      <p:bldP spid="19" grpId="2" animBg="1"/>
      <p:bldP spid="19" grpId="3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2.(2017江苏,21C,10分)在平面直角坐标系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012" kern="0" spc="34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55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490" kern="0" spc="358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上的动点,求点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的距离的最小值.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10608" y="1177357"/>
          <a:ext cx="819149" cy="723899"/>
        </p:xfrm>
        <a:graphic>
          <a:graphicData uri="http://schemas.openxmlformats.org/presentationml/2006/ole">
            <p:oleObj spid="_x0000_s34818" name="Equation" r:id="rId5" imgW="825600" imgH="72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24863" y="1924094"/>
          <a:ext cx="771525" cy="571500"/>
        </p:xfrm>
        <a:graphic>
          <a:graphicData uri="http://schemas.openxmlformats.org/presentationml/2006/ole">
            <p:oleObj spid="_x0000_s34819" name="Equation" r:id="rId6" imgW="777600" imgH="576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991641"/>
            <a:ext cx="8127000" cy="25858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本小题主要考查曲线的参数方程及互化等基础知识,考查运算求解能力.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+8=0.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57" kern="0" spc="67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07" kern="0" spc="60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81" kern="0" spc="9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因此当点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的坐标为(4,4)时,曲线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的距离取到最小值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43307" y="3759305"/>
          <a:ext cx="257174" cy="238124"/>
        </p:xfrm>
        <a:graphic>
          <a:graphicData uri="http://schemas.openxmlformats.org/presentationml/2006/ole">
            <p:oleObj spid="_x0000_s34820" name="Equation" r:id="rId7" imgW="2592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69372" y="4153951"/>
          <a:ext cx="1171575" cy="561975"/>
        </p:xfrm>
        <a:graphic>
          <a:graphicData uri="http://schemas.openxmlformats.org/presentationml/2006/ole">
            <p:oleObj spid="_x0000_s34821" name="Equation" r:id="rId8" imgW="1180800" imgH="5664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950582" y="4153206"/>
          <a:ext cx="1047749" cy="504825"/>
        </p:xfrm>
        <a:graphic>
          <a:graphicData uri="http://schemas.openxmlformats.org/presentationml/2006/ole">
            <p:oleObj spid="_x0000_s34822" name="Equation" r:id="rId9" imgW="1056000" imgH="5088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19687" y="4813739"/>
          <a:ext cx="257174" cy="238124"/>
        </p:xfrm>
        <a:graphic>
          <a:graphicData uri="http://schemas.openxmlformats.org/presentationml/2006/ole">
            <p:oleObj spid="_x0000_s34823" name="Equation" r:id="rId10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777907" y="4690955"/>
          <a:ext cx="371474" cy="476249"/>
        </p:xfrm>
        <a:graphic>
          <a:graphicData uri="http://schemas.openxmlformats.org/presentationml/2006/ole">
            <p:oleObj spid="_x0000_s34824" name="Equation" r:id="rId11" imgW="374400" imgH="480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048202" y="5204364"/>
          <a:ext cx="371474" cy="476249"/>
        </p:xfrm>
        <a:graphic>
          <a:graphicData uri="http://schemas.openxmlformats.org/presentationml/2006/ole">
            <p:oleObj spid="_x0000_s34825" name="Equation" r:id="rId12" imgW="374400" imgH="48000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450652" y="2848765"/>
            <a:ext cx="8125460" cy="335758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3.(2016江苏,21C,10分)在平面直角坐标系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861" kern="0" spc="26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8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椭圆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42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为参数).设直线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与椭圆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两点,求线段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10608" y="1185827"/>
          <a:ext cx="828674" cy="971549"/>
        </p:xfrm>
        <a:graphic>
          <a:graphicData uri="http://schemas.openxmlformats.org/presentationml/2006/ole">
            <p:oleObj spid="_x0000_s36866" name="Equation" r:id="rId5" imgW="835200" imgH="979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24863" y="2167803"/>
          <a:ext cx="828674" cy="514350"/>
        </p:xfrm>
        <a:graphic>
          <a:graphicData uri="http://schemas.openxmlformats.org/presentationml/2006/ole">
            <p:oleObj spid="_x0000_s36867" name="Equation" r:id="rId6" imgW="835200" imgH="5184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2724026"/>
            <a:ext cx="8127000" cy="3455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椭圆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65" kern="0" spc="-1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</a:t>
            </a:r>
            <a:r>
              <a:rPr lang="zh-CN" altLang="en-US" sz="3861" kern="0" spc="26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779" kern="0" spc="9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46"/>
              </a:spcBef>
              <a:buNone/>
            </a:pPr>
            <a:r>
              <a:rPr lang="zh-CN" altLang="en-US" sz="2112" kern="0" spc="31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208" kern="0" spc="16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=1,即7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760" kern="0" spc="-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9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00" kern="0" spc="-2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本小题主要考查直线和椭圆的参数方程、参数方程与普通方程的互化以及直线与椭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圆的位置关系等基础知识,考查运算求解能力.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51834" y="2777696"/>
          <a:ext cx="238124" cy="447674"/>
        </p:xfrm>
        <a:graphic>
          <a:graphicData uri="http://schemas.openxmlformats.org/presentationml/2006/ole">
            <p:oleObj spid="_x0000_s36868" name="Equation" r:id="rId7" imgW="240000" imgH="451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149210" y="3333009"/>
          <a:ext cx="828674" cy="971549"/>
        </p:xfrm>
        <a:graphic>
          <a:graphicData uri="http://schemas.openxmlformats.org/presentationml/2006/ole">
            <p:oleObj spid="_x0000_s36869" name="Equation" r:id="rId8" imgW="835200" imgH="9792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610456" y="3579282"/>
          <a:ext cx="238124" cy="447674"/>
        </p:xfrm>
        <a:graphic>
          <a:graphicData uri="http://schemas.openxmlformats.org/presentationml/2006/ole">
            <p:oleObj spid="_x0000_s36870" name="Equation" r:id="rId9" imgW="240000" imgH="4512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4457462"/>
          <a:ext cx="666749" cy="514349"/>
        </p:xfrm>
        <a:graphic>
          <a:graphicData uri="http://schemas.openxmlformats.org/presentationml/2006/ole">
            <p:oleObj spid="_x0000_s36871" name="Equation" r:id="rId10" imgW="672000" imgH="5184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316384" y="4154597"/>
          <a:ext cx="619125" cy="781050"/>
        </p:xfrm>
        <a:graphic>
          <a:graphicData uri="http://schemas.openxmlformats.org/presentationml/2006/ole">
            <p:oleObj spid="_x0000_s36872" name="Equation" r:id="rId11" imgW="624000" imgH="7872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222462" y="4504678"/>
          <a:ext cx="219075" cy="428625"/>
        </p:xfrm>
        <a:graphic>
          <a:graphicData uri="http://schemas.openxmlformats.org/presentationml/2006/ole">
            <p:oleObj spid="_x0000_s36873" name="Equation" r:id="rId12" imgW="2208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736102" y="5081254"/>
          <a:ext cx="219075" cy="428625"/>
        </p:xfrm>
        <a:graphic>
          <a:graphicData uri="http://schemas.openxmlformats.org/presentationml/2006/ole">
            <p:oleObj spid="_x0000_s36874" name="Equation" r:id="rId13" imgW="220800" imgH="43200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450652" y="2777327"/>
            <a:ext cx="8125460" cy="35004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889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C组    教师专用题组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考点一　极坐标方程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540000" y="2277261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1.(2016北京,11,5分)在极坐标系中,直线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-1=0与圆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342475" y="2337309"/>
          <a:ext cx="257174" cy="238124"/>
        </p:xfrm>
        <a:graphic>
          <a:graphicData uri="http://schemas.openxmlformats.org/presentationml/2006/ole">
            <p:oleObj spid="_x0000_s37897" name="Equation" r:id="rId5" imgW="259200" imgH="240000" progId="">
              <p:embed/>
            </p:oleObj>
          </a:graphicData>
        </a:graphic>
      </p:graphicFrame>
      <p:sp>
        <p:nvSpPr>
          <p:cNvPr id="13" name="TextBox 2"/>
          <p:cNvSpPr txBox="1"/>
          <p:nvPr/>
        </p:nvSpPr>
        <p:spPr>
          <a:xfrm>
            <a:off x="540000" y="320595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40000" y="3787497"/>
            <a:ext cx="8127000" cy="19730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直线与圆的直角坐标方程分别为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-1=0和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,则该圆的圆心坐标为(1,0),半径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=1,圆心(1,0)到直线的距离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61" kern="0" spc="58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为该圆的直径,所以|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76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将直线与圆的极坐标方程分别化为直角坐标方程后,计算圆心到直线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经过圆心,从而可得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即为直径.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本题考查极坐标方程与直角坐标方程的互化及直线与圆的位置关系,属中等难度题.</a:t>
            </a:r>
            <a:endParaRPr lang="zh-CN" altLang="en-US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995072" y="3847545"/>
          <a:ext cx="257174" cy="238124"/>
        </p:xfrm>
        <a:graphic>
          <a:graphicData uri="http://schemas.openxmlformats.org/presentationml/2006/ole">
            <p:oleObj spid="_x0000_s37898" name="Equation" r:id="rId6" imgW="259200" imgH="24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929942" y="4208890"/>
          <a:ext cx="1028700" cy="504825"/>
        </p:xfrm>
        <a:graphic>
          <a:graphicData uri="http://schemas.openxmlformats.org/presentationml/2006/ole">
            <p:oleObj spid="_x0000_s37899" name="Equation" r:id="rId7" imgW="1036800" imgH="50880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50652" y="3260208"/>
            <a:ext cx="8125460" cy="2857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0652" y="3791836"/>
            <a:ext cx="8125460" cy="21830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bldLvl="0" animBg="1"/>
      <p:bldP spid="18" grpId="0" animBg="1"/>
      <p:bldP spid="18" grpId="1" animBg="1"/>
      <p:bldP spid="18" grpId="2" animBg="1"/>
      <p:bldP spid="18" grpId="3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2.(2015广东,14,5分)已知直线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96" kern="0" spc="41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89557" y="1155783"/>
          <a:ext cx="600074" cy="485774"/>
        </p:xfrm>
        <a:graphic>
          <a:graphicData uri="http://schemas.openxmlformats.org/presentationml/2006/ole">
            <p:oleObj spid="_x0000_s40962" name="Equation" r:id="rId5" imgW="6048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99267" y="1250661"/>
          <a:ext cx="257175" cy="238125"/>
        </p:xfrm>
        <a:graphic>
          <a:graphicData uri="http://schemas.openxmlformats.org/presentationml/2006/ole">
            <p:oleObj spid="_x0000_s40963" name="Equation" r:id="rId6" imgW="259200" imgH="240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218527" y="1155783"/>
          <a:ext cx="809625" cy="485775"/>
        </p:xfrm>
        <a:graphic>
          <a:graphicData uri="http://schemas.openxmlformats.org/presentationml/2006/ole">
            <p:oleObj spid="_x0000_s40964" name="Equation" r:id="rId7" imgW="816000" imgH="489600" progId="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2365884"/>
            <a:ext cx="8127000" cy="4213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23200" y="2408336"/>
          <a:ext cx="371474" cy="476249"/>
        </p:xfrm>
        <a:graphic>
          <a:graphicData uri="http://schemas.openxmlformats.org/presentationml/2006/ole">
            <p:oleObj spid="_x0000_s40965" name="Equation" r:id="rId8" imgW="374400" imgH="480000" progId="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3063079"/>
            <a:ext cx="8127000" cy="992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化为直角坐标方程为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66" kern="0" spc="42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点的直角坐标为(2,-2),从而点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94" kern="0" spc="43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24" kern="0" spc="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47883" y="3138862"/>
          <a:ext cx="600075" cy="485774"/>
        </p:xfrm>
        <a:graphic>
          <a:graphicData uri="http://schemas.openxmlformats.org/presentationml/2006/ole">
            <p:oleObj spid="_x0000_s40966" name="Equation" r:id="rId9" imgW="604800" imgH="489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057593" y="3233740"/>
          <a:ext cx="257174" cy="238124"/>
        </p:xfrm>
        <a:graphic>
          <a:graphicData uri="http://schemas.openxmlformats.org/presentationml/2006/ole">
            <p:oleObj spid="_x0000_s40967" name="Equation" r:id="rId10" imgW="259200" imgH="240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57942" y="3694753"/>
          <a:ext cx="809625" cy="485775"/>
        </p:xfrm>
        <a:graphic>
          <a:graphicData uri="http://schemas.openxmlformats.org/presentationml/2006/ole">
            <p:oleObj spid="_x0000_s40968" name="Equation" r:id="rId11" imgW="816000" imgH="4896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966108" y="3722212"/>
          <a:ext cx="847725" cy="514350"/>
        </p:xfrm>
        <a:graphic>
          <a:graphicData uri="http://schemas.openxmlformats.org/presentationml/2006/ole">
            <p:oleObj spid="_x0000_s40969" name="Equation" r:id="rId12" imgW="854400" imgH="5184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923468" y="3666848"/>
          <a:ext cx="371474" cy="476249"/>
        </p:xfrm>
        <a:graphic>
          <a:graphicData uri="http://schemas.openxmlformats.org/presentationml/2006/ole">
            <p:oleObj spid="_x0000_s40970" name="Equation" r:id="rId13" imgW="374400" imgH="48000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450652" y="2348699"/>
            <a:ext cx="8125460" cy="5461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0652" y="3082345"/>
            <a:ext cx="8125460" cy="133805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bldLvl="0" animBg="1"/>
      <p:bldP spid="16" grpId="0" animBg="1"/>
      <p:bldP spid="16" grpId="1" animBg="1"/>
      <p:bldP spid="16" grpId="2" animBg="1"/>
      <p:bldP spid="16" grpId="3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3.(2015江苏,21C,10分)已知圆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-4=0,求圆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的半径.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29044" y="1250661"/>
          <a:ext cx="257175" cy="238125"/>
        </p:xfrm>
        <a:graphic>
          <a:graphicData uri="http://schemas.openxmlformats.org/presentationml/2006/ole">
            <p:oleObj spid="_x0000_s44034" name="Equation" r:id="rId5" imgW="259200" imgH="24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10093" y="1155783"/>
          <a:ext cx="600074" cy="485774"/>
        </p:xfrm>
        <a:graphic>
          <a:graphicData uri="http://schemas.openxmlformats.org/presentationml/2006/ole">
            <p:oleObj spid="_x0000_s44035" name="Equation" r:id="rId6" imgW="604800" imgH="4896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1920071"/>
            <a:ext cx="8127000" cy="305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以极坐标系的极点为平面直角坐标系的原点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,以极轴为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轴的正半轴,建立直角坐标系</a:t>
            </a:r>
            <a:r>
              <a:rPr dirty="0"/>
              <a:t/>
            </a:r>
            <a:br>
              <a:rPr dirty="0"/>
            </a:b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045" kern="0" spc="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2424" kern="0" spc="9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化简,得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=6,所以圆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的半径为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本小题主要考查圆的极坐标方程、极坐标与直角坐标的互化等基础知识,考查运算求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解能力.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577308" y="2836330"/>
          <a:ext cx="257174" cy="238124"/>
        </p:xfrm>
        <a:graphic>
          <a:graphicData uri="http://schemas.openxmlformats.org/presentationml/2006/ole">
            <p:oleObj spid="_x0000_s44036" name="Equation" r:id="rId7" imgW="2592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31493" y="2702385"/>
          <a:ext cx="1552575" cy="552449"/>
        </p:xfrm>
        <a:graphic>
          <a:graphicData uri="http://schemas.openxmlformats.org/presentationml/2006/ole">
            <p:oleObj spid="_x0000_s44037" name="Equation" r:id="rId8" imgW="1564800" imgH="556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85923" y="3981674"/>
          <a:ext cx="257174" cy="238124"/>
        </p:xfrm>
        <a:graphic>
          <a:graphicData uri="http://schemas.openxmlformats.org/presentationml/2006/ole">
            <p:oleObj spid="_x0000_s44038" name="Equation" r:id="rId9" imgW="259200" imgH="240000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50652" y="1777195"/>
            <a:ext cx="8125460" cy="35004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0" grpId="3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4.(2013课标Ⅰ,23,10分)已知曲线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62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(1)把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的参数方程化为极坐标方程;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交点的极坐标(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&lt;2π).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89936" y="1163355"/>
          <a:ext cx="1085850" cy="514350"/>
        </p:xfrm>
        <a:graphic>
          <a:graphicData uri="http://schemas.openxmlformats.org/presentationml/2006/ole">
            <p:oleObj spid="_x0000_s46082" name="Equation" r:id="rId5" imgW="1094400" imgH="5184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848765"/>
            <a:ext cx="8127000" cy="3267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(1)将</a:t>
            </a:r>
            <a:r>
              <a:rPr lang="zh-CN" altLang="en-US" sz="2294" kern="0" spc="62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,化成普通方程为(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=25,即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-10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2294" kern="0" spc="47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-10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+16=0得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-10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-10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392" kern="0" spc="131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266" kern="0" spc="15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266" kern="0" spc="19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9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交点的极坐标分别为</a:t>
            </a: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96" kern="0" spc="1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44273" y="2932120"/>
          <a:ext cx="1085850" cy="514350"/>
        </p:xfrm>
        <a:graphic>
          <a:graphicData uri="http://schemas.openxmlformats.org/presentationml/2006/ole">
            <p:oleObj spid="_x0000_s46083" name="Equation" r:id="rId6" imgW="1094400" imgH="518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4400" y="3499076"/>
          <a:ext cx="895350" cy="514350"/>
        </p:xfrm>
        <a:graphic>
          <a:graphicData uri="http://schemas.openxmlformats.org/presentationml/2006/ole">
            <p:oleObj spid="_x0000_s46084" name="Equation" r:id="rId7" imgW="902400" imgH="5184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34400" y="5106106"/>
          <a:ext cx="1971675" cy="542924"/>
        </p:xfrm>
        <a:graphic>
          <a:graphicData uri="http://schemas.openxmlformats.org/presentationml/2006/ole">
            <p:oleObj spid="_x0000_s46085" name="Equation" r:id="rId8" imgW="1987200" imgH="5472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94875" y="5126644"/>
          <a:ext cx="485775" cy="514350"/>
        </p:xfrm>
        <a:graphic>
          <a:graphicData uri="http://schemas.openxmlformats.org/presentationml/2006/ole">
            <p:oleObj spid="_x0000_s46086" name="Equation" r:id="rId9" imgW="489600" imgH="5184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775050" y="5126644"/>
          <a:ext cx="533399" cy="514349"/>
        </p:xfrm>
        <a:graphic>
          <a:graphicData uri="http://schemas.openxmlformats.org/presentationml/2006/ole">
            <p:oleObj spid="_x0000_s46087" name="Equation" r:id="rId10" imgW="537600" imgH="5184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229326" y="5680004"/>
          <a:ext cx="638175" cy="485775"/>
        </p:xfrm>
        <a:graphic>
          <a:graphicData uri="http://schemas.openxmlformats.org/presentationml/2006/ole">
            <p:oleObj spid="_x0000_s46088" name="Equation" r:id="rId11" imgW="643200" imgH="4896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916101" y="5680004"/>
          <a:ext cx="495299" cy="485774"/>
        </p:xfrm>
        <a:graphic>
          <a:graphicData uri="http://schemas.openxmlformats.org/presentationml/2006/ole">
            <p:oleObj spid="_x0000_s46089" name="Equation" r:id="rId12" imgW="499200" imgH="48960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450652" y="2848765"/>
            <a:ext cx="8125460" cy="342902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7517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116"/>
              </a:spcBef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对于曲线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en-US" altLang="zh-CN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</a:t>
            </a:r>
            <a:r>
              <a:rPr lang="en-US" altLang="zh-CN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消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得普通方程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再利用极坐标与直角</a:t>
            </a:r>
            <a:r>
              <a:rPr lang="zh-CN" altLang="en-US" sz="1600" dirty="0" smtClean="0"/>
              <a:t/>
            </a:r>
            <a:br>
              <a:rPr lang="zh-CN" altLang="en-US" sz="1600" dirty="0" smtClean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坐标的互化公式得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联立曲线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解得交点的直角坐标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再利用极坐标与直角坐标的互化公式即</a:t>
            </a:r>
            <a:r>
              <a:rPr lang="zh-CN" altLang="en-US" sz="1600" dirty="0" smtClean="0"/>
              <a:t/>
            </a:r>
            <a:br>
              <a:rPr lang="zh-CN" altLang="en-US" sz="1600" dirty="0" smtClean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可求出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en-US" altLang="zh-CN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交点的极坐标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6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熟记直角坐标与极坐标的互化公式是求解题目的关键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直角坐标(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)化为极坐标(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)的步骤: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(1)直接运用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43" kern="0" spc="37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(2)在[0,2π)内求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=0;当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=π.若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0,则先由直角坐标的符号特征判断点所在的象限,进而得极角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的范围,再利用tan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dirty="0"/>
              <a:t/>
            </a:r>
            <a:br>
              <a:rPr dirty="0"/>
            </a:br>
            <a:r>
              <a:rPr lang="zh-CN" altLang="en-US" sz="2000" kern="0" spc="-6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50918" y="3195167"/>
          <a:ext cx="666750" cy="295275"/>
        </p:xfrm>
        <a:graphic>
          <a:graphicData uri="http://schemas.openxmlformats.org/presentationml/2006/ole">
            <p:oleObj spid="_x0000_s48130" name="Equation" r:id="rId5" imgW="672000" imgH="297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29919" y="3563145"/>
          <a:ext cx="180975" cy="428625"/>
        </p:xfrm>
        <a:graphic>
          <a:graphicData uri="http://schemas.openxmlformats.org/presentationml/2006/ole">
            <p:oleObj spid="_x0000_s48131" name="Equation" r:id="rId6" imgW="1824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97429" y="3563145"/>
          <a:ext cx="257175" cy="428625"/>
        </p:xfrm>
        <a:graphic>
          <a:graphicData uri="http://schemas.openxmlformats.org/presentationml/2006/ole">
            <p:oleObj spid="_x0000_s48132" name="Equation" r:id="rId7" imgW="2592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000" y="4384790"/>
          <a:ext cx="171449" cy="428625"/>
        </p:xfrm>
        <a:graphic>
          <a:graphicData uri="http://schemas.openxmlformats.org/presentationml/2006/ole">
            <p:oleObj spid="_x0000_s48133" name="Equation" r:id="rId8" imgW="1728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5.(2011课标,23,10分)在直角坐标系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61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上的动点,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点满足</a:t>
            </a:r>
            <a:r>
              <a:rPr lang="zh-CN" altLang="en-US" sz="1543" kern="0" spc="6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43" kern="0" spc="10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点的轨迹为曲线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(2)在以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轴的正半轴为极轴的极坐标系中,射线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的异于极点的交点为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的异于极点的交点为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27598" y="1163355"/>
          <a:ext cx="1066799" cy="514349"/>
        </p:xfrm>
        <a:graphic>
          <a:graphicData uri="http://schemas.openxmlformats.org/presentationml/2006/ole">
            <p:oleObj spid="_x0000_s49154" name="Equation" r:id="rId5" imgW="10752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68327" y="1642794"/>
          <a:ext cx="276225" cy="295275"/>
        </p:xfrm>
        <a:graphic>
          <a:graphicData uri="http://schemas.openxmlformats.org/presentationml/2006/ole">
            <p:oleObj spid="_x0000_s49155" name="Equation" r:id="rId6" imgW="278400" imgH="297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51387" y="1642794"/>
          <a:ext cx="333375" cy="295275"/>
        </p:xfrm>
        <a:graphic>
          <a:graphicData uri="http://schemas.openxmlformats.org/presentationml/2006/ole">
            <p:oleObj spid="_x0000_s49156" name="Equation" r:id="rId7" imgW="336000" imgH="2976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74952" y="2419734"/>
          <a:ext cx="180975" cy="428625"/>
        </p:xfrm>
        <a:graphic>
          <a:graphicData uri="http://schemas.openxmlformats.org/presentationml/2006/ole">
            <p:oleObj spid="_x0000_s49157" name="Equation" r:id="rId8" imgW="1824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6877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点轨迹的极坐标方程为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196" kern="0" spc="21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可求得|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|,从而求得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的极坐标方程.(2)设点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表示出Rt△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中的边角关系,从而求出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点轨迹的极坐标方程.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熟练应用极坐标系中的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是解题关键.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081145" y="1155783"/>
          <a:ext cx="552450" cy="485775"/>
        </p:xfrm>
        <a:graphic>
          <a:graphicData uri="http://schemas.openxmlformats.org/presentationml/2006/ole">
            <p:oleObj spid="_x0000_s3074" name="Equation" r:id="rId5" imgW="5568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84426" y="1664168"/>
          <a:ext cx="180974" cy="428624"/>
        </p:xfrm>
        <a:graphic>
          <a:graphicData uri="http://schemas.openxmlformats.org/presentationml/2006/ole">
            <p:oleObj spid="_x0000_s3075" name="Equation" r:id="rId6" imgW="182400" imgH="43200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50652" y="1634319"/>
            <a:ext cx="8125460" cy="121444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006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),则由条件知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944" kern="0" spc="22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.由于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上,所以</a:t>
            </a:r>
            <a:r>
              <a:rPr lang="zh-CN" altLang="en-US" sz="3698" kern="0" spc="52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058" kern="0" spc="66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1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61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射线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的极径为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射线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的极径为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=8sin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失分警示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不理解极坐标方程的含义,不会利用极径的几何意义来求两点间距离,无法得到正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确答案.若转化为直角坐标方程,则运算量较大,易出现计算失误.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本题考查曲线的参数方程、极坐标方程及极径的几何意义,属中等难度题.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88513" y="1405380"/>
          <a:ext cx="533399" cy="485774"/>
        </p:xfrm>
        <a:graphic>
          <a:graphicData uri="http://schemas.openxmlformats.org/presentationml/2006/ole">
            <p:oleObj spid="_x0000_s50178" name="Equation" r:id="rId5" imgW="5376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13744" y="1188351"/>
          <a:ext cx="1133475" cy="923925"/>
        </p:xfrm>
        <a:graphic>
          <a:graphicData uri="http://schemas.openxmlformats.org/presentationml/2006/ole">
            <p:oleObj spid="_x0000_s50179" name="Equation" r:id="rId6" imgW="1142400" imgH="9312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41619" y="1396673"/>
          <a:ext cx="1104899" cy="514350"/>
        </p:xfrm>
        <a:graphic>
          <a:graphicData uri="http://schemas.openxmlformats.org/presentationml/2006/ole">
            <p:oleObj spid="_x0000_s50180" name="Equation" r:id="rId7" imgW="1113600" imgH="518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73463" y="2122231"/>
          <a:ext cx="1066799" cy="514350"/>
        </p:xfrm>
        <a:graphic>
          <a:graphicData uri="http://schemas.openxmlformats.org/presentationml/2006/ole">
            <p:oleObj spid="_x0000_s50181" name="Equation" r:id="rId8" imgW="1075200" imgH="5184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131553" y="3004195"/>
          <a:ext cx="180974" cy="428624"/>
        </p:xfrm>
        <a:graphic>
          <a:graphicData uri="http://schemas.openxmlformats.org/presentationml/2006/ole">
            <p:oleObj spid="_x0000_s50182" name="Equation" r:id="rId9" imgW="1824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748842" y="3004195"/>
          <a:ext cx="180975" cy="428625"/>
        </p:xfrm>
        <a:graphic>
          <a:graphicData uri="http://schemas.openxmlformats.org/presentationml/2006/ole">
            <p:oleObj spid="_x0000_s50183" name="Equation" r:id="rId10" imgW="1824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31553" y="3472032"/>
          <a:ext cx="180974" cy="428624"/>
        </p:xfrm>
        <a:graphic>
          <a:graphicData uri="http://schemas.openxmlformats.org/presentationml/2006/ole">
            <p:oleObj spid="_x0000_s50184" name="Equation" r:id="rId11" imgW="182400" imgH="432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741996" y="3472032"/>
          <a:ext cx="180975" cy="428625"/>
        </p:xfrm>
        <a:graphic>
          <a:graphicData uri="http://schemas.openxmlformats.org/presentationml/2006/ole">
            <p:oleObj spid="_x0000_s50185" name="Equation" r:id="rId12" imgW="182400" imgH="432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997138" y="3938271"/>
          <a:ext cx="257174" cy="238124"/>
        </p:xfrm>
        <a:graphic>
          <a:graphicData uri="http://schemas.openxmlformats.org/presentationml/2006/ole">
            <p:oleObj spid="_x0000_s50186" name="Equation" r:id="rId13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48633"/>
            <a:ext cx="8127000" cy="167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1.(2015湖北,16,5分)在直角坐标系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轴的正半轴为极轴建立极坐标系.已知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731" kern="0" spc="20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3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41765" y="2314693"/>
          <a:ext cx="733425" cy="933450"/>
        </p:xfrm>
        <a:graphic>
          <a:graphicData uri="http://schemas.openxmlformats.org/presentationml/2006/ole">
            <p:oleObj spid="_x0000_s51202" name="Equation" r:id="rId5" imgW="739200" imgH="940800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0034" y="1420005"/>
            <a:ext cx="2031325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考点二　参数方程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40000" y="3866082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20400" y="3926130"/>
          <a:ext cx="257174" cy="238124"/>
        </p:xfrm>
        <a:graphic>
          <a:graphicData uri="http://schemas.openxmlformats.org/presentationml/2006/ole">
            <p:oleObj spid="_x0000_s51203" name="Equation" r:id="rId6" imgW="259200" imgH="240000" progId="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4420401"/>
            <a:ext cx="8127000" cy="12320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294" kern="0" spc="46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1" kern="0" spc="-7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124" kern="0" spc="12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608" kern="0" spc="32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364" kern="0" spc="28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218" kern="0" spc="8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218" kern="0" spc="8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4400" y="4857564"/>
          <a:ext cx="885824" cy="514350"/>
        </p:xfrm>
        <a:graphic>
          <a:graphicData uri="http://schemas.openxmlformats.org/presentationml/2006/ole">
            <p:oleObj spid="_x0000_s51204" name="Equation" r:id="rId7" imgW="892800" imgH="5184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058395" y="4884688"/>
          <a:ext cx="152400" cy="428625"/>
        </p:xfrm>
        <a:graphic>
          <a:graphicData uri="http://schemas.openxmlformats.org/presentationml/2006/ole">
            <p:oleObj spid="_x0000_s51205" name="Equation" r:id="rId8" imgW="153600" imgH="432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755658" y="4838365"/>
          <a:ext cx="285750" cy="476250"/>
        </p:xfrm>
        <a:graphic>
          <a:graphicData uri="http://schemas.openxmlformats.org/presentationml/2006/ole">
            <p:oleObj spid="_x0000_s51206" name="Equation" r:id="rId9" imgW="288000" imgH="480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162110" y="5368270"/>
          <a:ext cx="619125" cy="314324"/>
        </p:xfrm>
        <a:graphic>
          <a:graphicData uri="http://schemas.openxmlformats.org/presentationml/2006/ole">
            <p:oleObj spid="_x0000_s51207" name="Equation" r:id="rId10" imgW="624000" imgH="3168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324634" y="5368047"/>
          <a:ext cx="533399" cy="266699"/>
        </p:xfrm>
        <a:graphic>
          <a:graphicData uri="http://schemas.openxmlformats.org/presentationml/2006/ole">
            <p:oleObj spid="_x0000_s51208" name="Equation" r:id="rId11" imgW="537600" imgH="2688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69776" y="5397068"/>
          <a:ext cx="257174" cy="238124"/>
        </p:xfrm>
        <a:graphic>
          <a:graphicData uri="http://schemas.openxmlformats.org/presentationml/2006/ole">
            <p:oleObj spid="_x0000_s51209" name="Equation" r:id="rId12" imgW="259200" imgH="24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433786" y="5397068"/>
          <a:ext cx="257174" cy="238124"/>
        </p:xfrm>
        <a:graphic>
          <a:graphicData uri="http://schemas.openxmlformats.org/presentationml/2006/ole">
            <p:oleObj spid="_x0000_s51210" name="Equation" r:id="rId13" imgW="259200" imgH="240000" progId="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50652" y="3706021"/>
            <a:ext cx="8125460" cy="5461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0652" y="4514095"/>
            <a:ext cx="8125460" cy="133506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bldLvl="0" animBg="1"/>
      <p:bldP spid="18" grpId="0" animBg="1"/>
      <p:bldP spid="18" grpId="1" animBg="1"/>
      <p:bldP spid="18" grpId="2" animBg="1"/>
      <p:bldP spid="18" grpId="3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2.(2015陕西,23,10分)在直角坐标系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861" kern="0" spc="28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为参数).以原点为极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8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轴正半轴为极轴建立极坐标系,☉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上一动点,当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到圆心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的距离最小时,求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603345" y="1185827"/>
          <a:ext cx="847724" cy="971549"/>
        </p:xfrm>
        <a:graphic>
          <a:graphicData uri="http://schemas.openxmlformats.org/presentationml/2006/ole">
            <p:oleObj spid="_x0000_s54274" name="Equation" r:id="rId5" imgW="854400" imgH="979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33044" y="2144496"/>
          <a:ext cx="257175" cy="238125"/>
        </p:xfrm>
        <a:graphic>
          <a:graphicData uri="http://schemas.openxmlformats.org/presentationml/2006/ole">
            <p:oleObj spid="_x0000_s54275" name="Equation" r:id="rId6" imgW="259200" imgH="240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491707"/>
            <a:ext cx="8127000" cy="26266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从而有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424" kern="0" spc="54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</a:t>
            </a:r>
            <a:r>
              <a:rPr lang="zh-CN" altLang="en-US" sz="1045" kern="0" spc="97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751" kern="0" spc="123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32" kern="0" spc="36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|取得最小值,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点的直角坐标为(3,0).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48118" y="3551755"/>
          <a:ext cx="257174" cy="238124"/>
        </p:xfrm>
        <a:graphic>
          <a:graphicData uri="http://schemas.openxmlformats.org/presentationml/2006/ole">
            <p:oleObj spid="_x0000_s54276" name="Equation" r:id="rId7" imgW="2592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69319" y="3551755"/>
          <a:ext cx="257174" cy="238124"/>
        </p:xfrm>
        <a:graphic>
          <a:graphicData uri="http://schemas.openxmlformats.org/presentationml/2006/ole">
            <p:oleObj spid="_x0000_s54277" name="Equation" r:id="rId8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07941" y="3905563"/>
          <a:ext cx="257174" cy="238124"/>
        </p:xfrm>
        <a:graphic>
          <a:graphicData uri="http://schemas.openxmlformats.org/presentationml/2006/ole">
            <p:oleObj spid="_x0000_s54278" name="Equation" r:id="rId9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946832" y="3905563"/>
          <a:ext cx="257174" cy="238124"/>
        </p:xfrm>
        <a:graphic>
          <a:graphicData uri="http://schemas.openxmlformats.org/presentationml/2006/ole">
            <p:oleObj spid="_x0000_s54279" name="Equation" r:id="rId10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080001" y="4274021"/>
          <a:ext cx="1000125" cy="552449"/>
        </p:xfrm>
        <a:graphic>
          <a:graphicData uri="http://schemas.openxmlformats.org/presentationml/2006/ole">
            <p:oleObj spid="_x0000_s54280" name="Equation" r:id="rId11" imgW="1008000" imgH="556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663326" y="4407966"/>
          <a:ext cx="257174" cy="238124"/>
        </p:xfrm>
        <a:graphic>
          <a:graphicData uri="http://schemas.openxmlformats.org/presentationml/2006/ole">
            <p:oleObj spid="_x0000_s54281" name="Equation" r:id="rId12" imgW="259200" imgH="240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1170461" y="4848674"/>
          <a:ext cx="1914525" cy="647700"/>
        </p:xfrm>
        <a:graphic>
          <a:graphicData uri="http://schemas.openxmlformats.org/presentationml/2006/ole">
            <p:oleObj spid="_x0000_s54282" name="Equation" r:id="rId13" imgW="1929600" imgH="6528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194621" y="5019529"/>
          <a:ext cx="609600" cy="266699"/>
        </p:xfrm>
        <a:graphic>
          <a:graphicData uri="http://schemas.openxmlformats.org/presentationml/2006/ole">
            <p:oleObj spid="_x0000_s54283" name="Equation" r:id="rId14" imgW="614400" imgH="26880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450652" y="3420269"/>
            <a:ext cx="8125460" cy="27860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3.(2015湖南,16(2),6分)已知直线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3861" kern="0" spc="38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8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(1)将曲线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的极坐标方程化为直角坐标方程;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的直角坐标为(5,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88367" y="1185827"/>
          <a:ext cx="981074" cy="971549"/>
        </p:xfrm>
        <a:graphic>
          <a:graphicData uri="http://schemas.openxmlformats.org/presentationml/2006/ole">
            <p:oleObj spid="_x0000_s56322" name="Equation" r:id="rId5" imgW="988800" imgH="979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687977" y="2852112"/>
          <a:ext cx="257174" cy="238124"/>
        </p:xfrm>
        <a:graphic>
          <a:graphicData uri="http://schemas.openxmlformats.org/presentationml/2006/ole">
            <p:oleObj spid="_x0000_s56323" name="Equation" r:id="rId6" imgW="259200" imgH="240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491707"/>
            <a:ext cx="8127000" cy="19958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等价于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代入①即得曲线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</a:t>
            </a:r>
            <a:r>
              <a:rPr lang="zh-CN" altLang="en-US" sz="3861" kern="0" spc="38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代入②,得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+5</a:t>
            </a:r>
            <a:r>
              <a:rPr lang="zh-CN" altLang="en-US" sz="946" kern="0" spc="10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+18=0.设这个方程的两个实根分别为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,则由参数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4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意义即知,|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|=18.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61073" y="4305150"/>
          <a:ext cx="970658" cy="961234"/>
        </p:xfrm>
        <a:graphic>
          <a:graphicData uri="http://schemas.openxmlformats.org/presentationml/2006/ole">
            <p:oleObj spid="_x0000_s56324" name="Equation" r:id="rId7" imgW="988800" imgH="979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77793" y="4646711"/>
          <a:ext cx="257174" cy="238124"/>
        </p:xfrm>
        <a:graphic>
          <a:graphicData uri="http://schemas.openxmlformats.org/presentationml/2006/ole">
            <p:oleObj spid="_x0000_s56325" name="Equation" r:id="rId8" imgW="259200" imgH="24000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50652" y="3491707"/>
            <a:ext cx="8125460" cy="24288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4.(2014江苏,21C,10分)在平面直角坐标系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中,已知直线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959" kern="0" spc="3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91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数),直线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与抛物线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两点,求线段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的长.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510608" y="1194292"/>
          <a:ext cx="968711" cy="997203"/>
        </p:xfrm>
        <a:graphic>
          <a:graphicData uri="http://schemas.openxmlformats.org/presentationml/2006/ole">
            <p:oleObj spid="_x0000_s58370" name="Equation" r:id="rId5" imgW="979200" imgH="10080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3491707"/>
            <a:ext cx="8127000" cy="1690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</a:t>
            </a:r>
            <a:r>
              <a:rPr lang="zh-CN" altLang="en-US" sz="3959" kern="0" spc="36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代入抛物线方程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338" kern="0" spc="418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2187" kern="0" spc="358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91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=-8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|=8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32410" y="3605999"/>
          <a:ext cx="968711" cy="997203"/>
        </p:xfrm>
        <a:graphic>
          <a:graphicData uri="http://schemas.openxmlformats.org/presentationml/2006/ole">
            <p:oleObj spid="_x0000_s58371" name="Equation" r:id="rId6" imgW="979200" imgH="1008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734267" y="3785262"/>
          <a:ext cx="828675" cy="590550"/>
        </p:xfrm>
        <a:graphic>
          <a:graphicData uri="http://schemas.openxmlformats.org/presentationml/2006/ole">
            <p:oleObj spid="_x0000_s58372" name="Equation" r:id="rId7" imgW="835200" imgH="595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769777" y="3821428"/>
          <a:ext cx="733425" cy="552450"/>
        </p:xfrm>
        <a:graphic>
          <a:graphicData uri="http://schemas.openxmlformats.org/presentationml/2006/ole">
            <p:oleObj spid="_x0000_s58373" name="Equation" r:id="rId8" imgW="739200" imgH="556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059982" y="4583546"/>
          <a:ext cx="257175" cy="238124"/>
        </p:xfrm>
        <a:graphic>
          <a:graphicData uri="http://schemas.openxmlformats.org/presentationml/2006/ole">
            <p:oleObj spid="_x0000_s58374" name="Equation" r:id="rId9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833302" y="4937354"/>
          <a:ext cx="257174" cy="238124"/>
        </p:xfrm>
        <a:graphic>
          <a:graphicData uri="http://schemas.openxmlformats.org/presentationml/2006/ole">
            <p:oleObj spid="_x0000_s58375" name="Equation" r:id="rId10" imgW="259200" imgH="240000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50652" y="3491707"/>
            <a:ext cx="8125460" cy="20717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1" grpId="2" animBg="1"/>
      <p:bldP spid="11" grpId="3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1274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5.(2014课标Ⅰ,23,10分)已知曲线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996" kern="0" spc="-1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96" kern="0" spc="-1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294" kern="0" spc="38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(2)过曲线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上任意一点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夹角为30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的直线,交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|的最大值与最小值.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28947" y="911051"/>
          <a:ext cx="228599" cy="447674"/>
        </p:xfrm>
        <a:graphic>
          <a:graphicData uri="http://schemas.openxmlformats.org/presentationml/2006/ole">
            <p:oleObj spid="_x0000_s60418" name="Equation" r:id="rId5" imgW="230400" imgH="451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67182" y="911051"/>
          <a:ext cx="238124" cy="447674"/>
        </p:xfrm>
        <a:graphic>
          <a:graphicData uri="http://schemas.openxmlformats.org/presentationml/2006/ole">
            <p:oleObj spid="_x0000_s60419" name="Equation" r:id="rId6" imgW="240000" imgH="4512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57562" y="902754"/>
          <a:ext cx="781049" cy="514349"/>
        </p:xfrm>
        <a:graphic>
          <a:graphicData uri="http://schemas.openxmlformats.org/presentationml/2006/ole">
            <p:oleObj spid="_x0000_s60420" name="Equation" r:id="rId7" imgW="787200" imgH="518400" progId="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40000" y="2041147"/>
            <a:ext cx="8127000" cy="4844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46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上任意一点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,3sin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63" kern="0" spc="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947" kern="0" spc="225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|5sin(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)-6|,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为锐角,且tan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当sin(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)=-1时,|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|取得最大值,最大值为</a:t>
            </a:r>
            <a:r>
              <a:rPr lang="zh-CN" altLang="en-US" sz="2163" kern="0" spc="13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当sin(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)=1时,|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|取得最小值,最小值为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(1)利用三角换元的方法求曲线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的参数方程,消去参数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(2)利于曲线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的参数方程表示出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的直角坐标,由点到直线的距离公式及解直角三角形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建立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|关于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的函数,利用三角函数的知识求最值.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34736" y="2124502"/>
          <a:ext cx="885825" cy="514350"/>
        </p:xfrm>
        <a:graphic>
          <a:graphicData uri="http://schemas.openxmlformats.org/presentationml/2006/ole">
            <p:oleObj spid="_x0000_s60421" name="Equation" r:id="rId8" imgW="892800" imgH="5184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46834" y="3358171"/>
          <a:ext cx="276225" cy="476250"/>
        </p:xfrm>
        <a:graphic>
          <a:graphicData uri="http://schemas.openxmlformats.org/presentationml/2006/ole">
            <p:oleObj spid="_x0000_s60422" name="Equation" r:id="rId9" imgW="278400" imgH="48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164341" y="3917903"/>
          <a:ext cx="533399" cy="428625"/>
        </p:xfrm>
        <a:graphic>
          <a:graphicData uri="http://schemas.openxmlformats.org/presentationml/2006/ole">
            <p:oleObj spid="_x0000_s60423" name="Equation" r:id="rId10" imgW="537600" imgH="432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807375" y="3871580"/>
          <a:ext cx="371474" cy="476249"/>
        </p:xfrm>
        <a:graphic>
          <a:graphicData uri="http://schemas.openxmlformats.org/presentationml/2006/ole">
            <p:oleObj spid="_x0000_s60424" name="Equation" r:id="rId11" imgW="374400" imgH="480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354431" y="4404181"/>
          <a:ext cx="152400" cy="428625"/>
        </p:xfrm>
        <a:graphic>
          <a:graphicData uri="http://schemas.openxmlformats.org/presentationml/2006/ole">
            <p:oleObj spid="_x0000_s60425" name="Equation" r:id="rId12" imgW="1536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028418" y="4852825"/>
          <a:ext cx="447675" cy="476250"/>
        </p:xfrm>
        <a:graphic>
          <a:graphicData uri="http://schemas.openxmlformats.org/presentationml/2006/ole">
            <p:oleObj spid="_x0000_s60426" name="Equation" r:id="rId13" imgW="451200" imgH="480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963682" y="5366233"/>
          <a:ext cx="371474" cy="476249"/>
        </p:xfrm>
        <a:graphic>
          <a:graphicData uri="http://schemas.openxmlformats.org/presentationml/2006/ole">
            <p:oleObj spid="_x0000_s60427" name="Equation" r:id="rId14" imgW="374400" imgH="480000" progId="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0" y="2134385"/>
            <a:ext cx="8125460" cy="470615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5" grpId="3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6.(2014课标Ⅱ,23,10分)在直角坐标系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轴正半轴为极轴建立极坐标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系,半圆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196" kern="0" spc="16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+2垂直,根据(1)中你得到的参数方程,确定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坐标.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703081" y="1509591"/>
          <a:ext cx="485775" cy="485775"/>
        </p:xfrm>
        <a:graphic>
          <a:graphicData uri="http://schemas.openxmlformats.org/presentationml/2006/ole">
            <p:oleObj spid="_x0000_s62466" name="Equation" r:id="rId5" imgW="4896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91370" y="2387277"/>
          <a:ext cx="257174" cy="238124"/>
        </p:xfrm>
        <a:graphic>
          <a:graphicData uri="http://schemas.openxmlformats.org/presentationml/2006/ole">
            <p:oleObj spid="_x0000_s62467" name="Equation" r:id="rId6" imgW="259200" imgH="2400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063079"/>
            <a:ext cx="8127000" cy="3367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51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为参数,0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).由(1)知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(1,0)为圆心,1为半径的上半圆.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处的切线与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垂直,所以直线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的斜率相同,tan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的直角坐标为</a:t>
            </a:r>
            <a:r>
              <a:rPr lang="zh-CN" altLang="en-US" sz="2132" kern="0" spc="77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424" kern="0" spc="26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(1)先把曲线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的极坐标方程化为直角坐标方程,再求其参数方程.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(2)利用曲线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的参数方程设出点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的直角坐标,由切线的性质求解.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失分警示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容易忽视参数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的范围而产生增解的情形.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224863" y="3500242"/>
          <a:ext cx="942975" cy="514350"/>
        </p:xfrm>
        <a:graphic>
          <a:graphicData uri="http://schemas.openxmlformats.org/presentationml/2006/ole">
            <p:oleObj spid="_x0000_s62468" name="Equation" r:id="rId7" imgW="950400" imgH="5184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28192" y="4458666"/>
          <a:ext cx="257175" cy="238125"/>
        </p:xfrm>
        <a:graphic>
          <a:graphicData uri="http://schemas.openxmlformats.org/presentationml/2006/ole">
            <p:oleObj spid="_x0000_s62469" name="Equation" r:id="rId8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297612" y="4382206"/>
          <a:ext cx="180975" cy="428625"/>
        </p:xfrm>
        <a:graphic>
          <a:graphicData uri="http://schemas.openxmlformats.org/presentationml/2006/ole">
            <p:oleObj spid="_x0000_s62470" name="Equation" r:id="rId9" imgW="1824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041189" y="4902163"/>
          <a:ext cx="1257300" cy="485774"/>
        </p:xfrm>
        <a:graphic>
          <a:graphicData uri="http://schemas.openxmlformats.org/presentationml/2006/ole">
            <p:oleObj spid="_x0000_s62471" name="Equation" r:id="rId10" imgW="1267200" imgH="489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541489" y="4863096"/>
          <a:ext cx="638175" cy="552450"/>
        </p:xfrm>
        <a:graphic>
          <a:graphicData uri="http://schemas.openxmlformats.org/presentationml/2006/ole">
            <p:oleObj spid="_x0000_s62472" name="Equation" r:id="rId11" imgW="643200" imgH="556800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450652" y="3063079"/>
            <a:ext cx="8125460" cy="355471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7.(2013课标Ⅱ,23,10分)已知动点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294" kern="0" spc="43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为参数)上,对应参数分别为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的轨迹的参数方程;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到坐标原点的距离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的函数,并判断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的轨迹是否过坐标原点.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14464" y="1163355"/>
          <a:ext cx="838199" cy="514350"/>
        </p:xfrm>
        <a:graphic>
          <a:graphicData uri="http://schemas.openxmlformats.org/presentationml/2006/ole">
            <p:oleObj spid="_x0000_s64514" name="Equation" r:id="rId5" imgW="844800" imgH="518400" progId="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2777327"/>
            <a:ext cx="8127000" cy="2677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(1)依题意有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(2cos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),因此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的轨迹的参数方程为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94" kern="0" spc="85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为参数,0&lt;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点到坐标原点的距离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43" kern="0" spc="37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244" kern="0" spc="5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=π时,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的轨迹过坐标原点.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(1)利用中点坐标公式可得点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轨迹的参数方程;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(2)由两点间距离公式建立函数关系,进而利用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能否为0进行判断.</a:t>
            </a:r>
            <a:endParaRPr lang="zh-CN" altLang="en-US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0000" y="3604665"/>
          <a:ext cx="1363475" cy="511303"/>
        </p:xfrm>
        <a:graphic>
          <a:graphicData uri="http://schemas.openxmlformats.org/presentationml/2006/ole">
            <p:oleObj spid="_x0000_s64515" name="Equation" r:id="rId6" imgW="1382400" imgH="518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78675" y="4068710"/>
          <a:ext cx="666749" cy="295275"/>
        </p:xfrm>
        <a:graphic>
          <a:graphicData uri="http://schemas.openxmlformats.org/presentationml/2006/ole">
            <p:oleObj spid="_x0000_s64516" name="Equation" r:id="rId7" imgW="672000" imgH="2976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655060" y="4096950"/>
          <a:ext cx="866775" cy="238124"/>
        </p:xfrm>
        <a:graphic>
          <a:graphicData uri="http://schemas.openxmlformats.org/presentationml/2006/ole">
            <p:oleObj spid="_x0000_s64517" name="Equation" r:id="rId8" imgW="873600" imgH="24000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50652" y="2848766"/>
            <a:ext cx="8125460" cy="25291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9" grpId="3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8.(2012课标,23,10分)已知曲线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的参数方程是</a:t>
            </a:r>
            <a:r>
              <a:rPr lang="zh-CN" altLang="en-US" sz="2294" kern="0" spc="46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=2.正方形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的顶点都在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t/>
            </a:r>
            <a:br/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依逆时针次序排列,点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</a:t>
            </a:r>
            <a:r>
              <a:rPr lang="zh-CN" altLang="en-US" sz="2196" kern="0" spc="1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上任意一点,求|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95536" y="1163355"/>
          <a:ext cx="885824" cy="514349"/>
        </p:xfrm>
        <a:graphic>
          <a:graphicData uri="http://schemas.openxmlformats.org/presentationml/2006/ole">
            <p:oleObj spid="_x0000_s66562" name="Equation" r:id="rId5" imgW="8928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52395" y="2076548"/>
          <a:ext cx="495300" cy="485775"/>
        </p:xfrm>
        <a:graphic>
          <a:graphicData uri="http://schemas.openxmlformats.org/presentationml/2006/ole">
            <p:oleObj spid="_x0000_s66563" name="Equation" r:id="rId6" imgW="499200" imgH="489600" progId="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634583"/>
            <a:ext cx="8127000" cy="2821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(1)由已知可得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96" kern="0" spc="7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2cos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2cos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+π</a:t>
            </a:r>
            <a:r>
              <a:rPr lang="zh-CN" altLang="en-US" sz="2067" kern="0" spc="-7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67" kern="0" spc="-5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+π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2cos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67" kern="0" spc="-5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67" kern="0" spc="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967" kern="0" spc="-54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67" kern="0" spc="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98" kern="0" spc="-8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21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(-1,-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,-1).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,3sin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=16cos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+36sin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+16=32+20sin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的取值范围是[32,52].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本题考查了曲线的参数方程和极坐标方程.考查了函数的思想方法.正确“互化”是解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题的关键.难点是建立函数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/>
          </a:p>
        </p:txBody>
      </p:sp>
      <p:pic>
        <p:nvPicPr>
          <p:cNvPr id="7" name="图片 3" descr="textimage3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29059" y="3693500"/>
            <a:ext cx="100880" cy="457200"/>
          </a:xfrm>
          <a:prstGeom prst="rect">
            <a:avLst/>
          </a:prstGeom>
        </p:spPr>
      </p:pic>
      <p:pic>
        <p:nvPicPr>
          <p:cNvPr id="8" name="图片 4" descr="textimage4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9124" y="3693500"/>
            <a:ext cx="142876" cy="457200"/>
          </a:xfrm>
          <a:prstGeom prst="rect">
            <a:avLst/>
          </a:prstGeom>
        </p:spPr>
      </p:pic>
      <p:pic>
        <p:nvPicPr>
          <p:cNvPr id="9" name="图片 5" descr="textimage5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9784" y="3693500"/>
            <a:ext cx="161925" cy="457200"/>
          </a:xfrm>
          <a:prstGeom prst="rect">
            <a:avLst/>
          </a:prstGeom>
        </p:spPr>
      </p:pic>
      <p:pic>
        <p:nvPicPr>
          <p:cNvPr id="10" name="图片 6" descr="textimage6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4372" y="3693500"/>
            <a:ext cx="161925" cy="457200"/>
          </a:xfrm>
          <a:prstGeom prst="rect">
            <a:avLst/>
          </a:prstGeom>
        </p:spPr>
      </p:pic>
      <p:pic>
        <p:nvPicPr>
          <p:cNvPr id="11" name="图片 7" descr="textimage7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87882" y="3693500"/>
            <a:ext cx="161925" cy="457200"/>
          </a:xfrm>
          <a:prstGeom prst="rect">
            <a:avLst/>
          </a:prstGeom>
        </p:spPr>
      </p:pic>
      <p:pic>
        <p:nvPicPr>
          <p:cNvPr id="12" name="图片 8" descr="textimage8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9807" y="3693500"/>
            <a:ext cx="151019" cy="457200"/>
          </a:xfrm>
          <a:prstGeom prst="rect">
            <a:avLst/>
          </a:prstGeom>
        </p:spPr>
      </p:pic>
      <p:pic>
        <p:nvPicPr>
          <p:cNvPr id="13" name="图片 9" descr="textimage9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9995" y="3693500"/>
            <a:ext cx="161925" cy="457200"/>
          </a:xfrm>
          <a:prstGeom prst="rect">
            <a:avLst/>
          </a:prstGeom>
        </p:spPr>
      </p:pic>
      <p:pic>
        <p:nvPicPr>
          <p:cNvPr id="14" name="图片 10" descr="textimage10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286644" y="3693500"/>
            <a:ext cx="83538" cy="457200"/>
          </a:xfrm>
          <a:prstGeom prst="rect">
            <a:avLst/>
          </a:prstGeom>
        </p:spPr>
      </p:pic>
      <p:pic>
        <p:nvPicPr>
          <p:cNvPr id="15" name="图片 11" descr="textimage11.jpe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86710" y="3693499"/>
            <a:ext cx="71438" cy="512587"/>
          </a:xfrm>
          <a:prstGeom prst="rect">
            <a:avLst/>
          </a:prstGeom>
        </p:spPr>
      </p:pic>
      <p:pic>
        <p:nvPicPr>
          <p:cNvPr id="16" name="图片 12" descr="textimage12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63" y="4216835"/>
            <a:ext cx="161925" cy="457200"/>
          </a:xfrm>
          <a:prstGeom prst="rect">
            <a:avLst/>
          </a:prstGeom>
        </p:spPr>
      </p:pic>
      <p:pic>
        <p:nvPicPr>
          <p:cNvPr id="17" name="图片 13" descr="textimage13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7547" y="4216835"/>
            <a:ext cx="161925" cy="457200"/>
          </a:xfrm>
          <a:prstGeom prst="rect">
            <a:avLst/>
          </a:prstGeom>
        </p:spPr>
      </p:pic>
      <p:pic>
        <p:nvPicPr>
          <p:cNvPr id="18" name="图片 14" descr="textimage14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79472" y="4216835"/>
            <a:ext cx="161925" cy="457200"/>
          </a:xfrm>
          <a:prstGeom prst="rect">
            <a:avLst/>
          </a:prstGeom>
        </p:spPr>
      </p:pic>
      <p:pic>
        <p:nvPicPr>
          <p:cNvPr id="19" name="图片 15" descr="textimage15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30386" y="4216835"/>
            <a:ext cx="161925" cy="457200"/>
          </a:xfrm>
          <a:prstGeom prst="rect">
            <a:avLst/>
          </a:prstGeom>
        </p:spPr>
      </p:pic>
      <p:pic>
        <p:nvPicPr>
          <p:cNvPr id="20" name="图片 16" descr="textimage16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8648" y="4216835"/>
            <a:ext cx="161925" cy="457200"/>
          </a:xfrm>
          <a:prstGeom prst="rect">
            <a:avLst/>
          </a:prstGeom>
        </p:spPr>
      </p:pic>
      <p:pic>
        <p:nvPicPr>
          <p:cNvPr id="21" name="图片 17" descr="textimage17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58358" y="4216835"/>
            <a:ext cx="161925" cy="457200"/>
          </a:xfrm>
          <a:prstGeom prst="rect">
            <a:avLst/>
          </a:prstGeom>
        </p:spPr>
      </p:pic>
      <p:pic>
        <p:nvPicPr>
          <p:cNvPr id="22" name="图片 18" descr="textimage18.jpe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2946" y="4216835"/>
            <a:ext cx="161925" cy="457200"/>
          </a:xfrm>
          <a:prstGeom prst="rect">
            <a:avLst/>
          </a:prstGeom>
        </p:spPr>
      </p:pic>
      <p:pic>
        <p:nvPicPr>
          <p:cNvPr id="23" name="图片 19" descr="textimage19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02656" y="4216835"/>
            <a:ext cx="161925" cy="457200"/>
          </a:xfrm>
          <a:prstGeom prst="rect">
            <a:avLst/>
          </a:prstGeom>
        </p:spPr>
      </p:pic>
      <p:pic>
        <p:nvPicPr>
          <p:cNvPr id="24" name="图片 20" descr="textimage20.jpe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4581" y="4216835"/>
            <a:ext cx="161925" cy="457200"/>
          </a:xfrm>
          <a:prstGeom prst="rect">
            <a:avLst/>
          </a:prstGeom>
        </p:spPr>
      </p:pic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445416" y="3710366"/>
          <a:ext cx="1257300" cy="485774"/>
        </p:xfrm>
        <a:graphic>
          <a:graphicData uri="http://schemas.openxmlformats.org/presentationml/2006/ole">
            <p:oleObj spid="_x0000_s66564" name="Equation" r:id="rId12" imgW="1267200" imgH="489600" progId="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548199" y="3728784"/>
          <a:ext cx="180974" cy="428624"/>
        </p:xfrm>
        <a:graphic>
          <a:graphicData uri="http://schemas.openxmlformats.org/presentationml/2006/ole">
            <p:oleObj spid="_x0000_s66565" name="Equation" r:id="rId13" imgW="182400" imgH="432000" progId="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4838809" y="3728784"/>
          <a:ext cx="180975" cy="428625"/>
        </p:xfrm>
        <a:graphic>
          <a:graphicData uri="http://schemas.openxmlformats.org/presentationml/2006/ole">
            <p:oleObj spid="_x0000_s66566" name="Equation" r:id="rId14" imgW="182400" imgH="432000" progId="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5716297" y="3728784"/>
          <a:ext cx="180975" cy="428625"/>
        </p:xfrm>
        <a:graphic>
          <a:graphicData uri="http://schemas.openxmlformats.org/presentationml/2006/ole">
            <p:oleObj spid="_x0000_s66567" name="Equation" r:id="rId15" imgW="182400" imgH="432000" progId="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6006907" y="3728784"/>
          <a:ext cx="180975" cy="428625"/>
        </p:xfrm>
        <a:graphic>
          <a:graphicData uri="http://schemas.openxmlformats.org/presentationml/2006/ole">
            <p:oleObj spid="_x0000_s66568" name="Equation" r:id="rId16" imgW="182400" imgH="432000" progId="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7370182" y="3728784"/>
          <a:ext cx="180975" cy="428625"/>
        </p:xfrm>
        <a:graphic>
          <a:graphicData uri="http://schemas.openxmlformats.org/presentationml/2006/ole">
            <p:oleObj spid="_x0000_s66569" name="Equation" r:id="rId17" imgW="182400" imgH="432000" progId="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928788" y="4252119"/>
          <a:ext cx="180975" cy="428625"/>
        </p:xfrm>
        <a:graphic>
          <a:graphicData uri="http://schemas.openxmlformats.org/presentationml/2006/ole">
            <p:oleObj spid="_x0000_s66570" name="Equation" r:id="rId18" imgW="182400" imgH="432000" progId="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2510573" y="4252119"/>
          <a:ext cx="180975" cy="428625"/>
        </p:xfrm>
        <a:graphic>
          <a:graphicData uri="http://schemas.openxmlformats.org/presentationml/2006/ole">
            <p:oleObj spid="_x0000_s66571" name="Equation" r:id="rId19" imgW="182400" imgH="432000" progId="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2801183" y="4252119"/>
          <a:ext cx="257174" cy="428625"/>
        </p:xfrm>
        <a:graphic>
          <a:graphicData uri="http://schemas.openxmlformats.org/presentationml/2006/ole">
            <p:oleObj spid="_x0000_s66572" name="Equation" r:id="rId20" imgW="259200" imgH="432000" progId="">
              <p:embed/>
            </p:oleObj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3754871" y="4252119"/>
          <a:ext cx="180975" cy="428625"/>
        </p:xfrm>
        <a:graphic>
          <a:graphicData uri="http://schemas.openxmlformats.org/presentationml/2006/ole">
            <p:oleObj spid="_x0000_s66573" name="Equation" r:id="rId21" imgW="182400" imgH="432000" progId="">
              <p:embed/>
            </p:oleObj>
          </a:graphicData>
        </a:graphic>
      </p:graphicFrame>
      <p:graphicFrame>
        <p:nvGraphicFramePr>
          <p:cNvPr id="35" name="对象 34"/>
          <p:cNvGraphicFramePr>
            <a:graphicFrameLocks noChangeAspect="1"/>
          </p:cNvGraphicFramePr>
          <p:nvPr/>
        </p:nvGraphicFramePr>
        <p:xfrm>
          <a:off x="4045481" y="4252119"/>
          <a:ext cx="257174" cy="428625"/>
        </p:xfrm>
        <a:graphic>
          <a:graphicData uri="http://schemas.openxmlformats.org/presentationml/2006/ole">
            <p:oleObj spid="_x0000_s66574" name="Equation" r:id="rId22" imgW="259200" imgH="432000" progId="">
              <p:embed/>
            </p:oleObj>
          </a:graphicData>
        </a:graphic>
      </p:graphicFrame>
      <p:graphicFrame>
        <p:nvGraphicFramePr>
          <p:cNvPr id="36" name="对象 35"/>
          <p:cNvGraphicFramePr>
            <a:graphicFrameLocks noChangeAspect="1"/>
          </p:cNvGraphicFramePr>
          <p:nvPr/>
        </p:nvGraphicFramePr>
        <p:xfrm>
          <a:off x="1068479" y="4746513"/>
          <a:ext cx="257174" cy="238125"/>
        </p:xfrm>
        <a:graphic>
          <a:graphicData uri="http://schemas.openxmlformats.org/presentationml/2006/ole">
            <p:oleObj spid="_x0000_s66575" name="Equation" r:id="rId23" imgW="259200" imgH="240000" progId="">
              <p:embed/>
            </p:oleObj>
          </a:graphicData>
        </a:graphic>
      </p:graphicFrame>
      <p:graphicFrame>
        <p:nvGraphicFramePr>
          <p:cNvPr id="37" name="对象 36"/>
          <p:cNvGraphicFramePr>
            <a:graphicFrameLocks noChangeAspect="1"/>
          </p:cNvGraphicFramePr>
          <p:nvPr/>
        </p:nvGraphicFramePr>
        <p:xfrm>
          <a:off x="1685161" y="4746513"/>
          <a:ext cx="257174" cy="238125"/>
        </p:xfrm>
        <a:graphic>
          <a:graphicData uri="http://schemas.openxmlformats.org/presentationml/2006/ole">
            <p:oleObj spid="_x0000_s66576" name="Equation" r:id="rId24" imgW="259200" imgH="240000" progId="">
              <p:embed/>
            </p:oleObj>
          </a:graphicData>
        </a:graphic>
      </p:graphicFrame>
      <p:graphicFrame>
        <p:nvGraphicFramePr>
          <p:cNvPr id="38" name="对象 37"/>
          <p:cNvGraphicFramePr>
            <a:graphicFrameLocks noChangeAspect="1"/>
          </p:cNvGraphicFramePr>
          <p:nvPr/>
        </p:nvGraphicFramePr>
        <p:xfrm>
          <a:off x="2671146" y="4746513"/>
          <a:ext cx="257174" cy="238125"/>
        </p:xfrm>
        <a:graphic>
          <a:graphicData uri="http://schemas.openxmlformats.org/presentationml/2006/ole">
            <p:oleObj spid="_x0000_s66577" name="Equation" r:id="rId25" imgW="259200" imgH="240000" progId="">
              <p:embed/>
            </p:oleObj>
          </a:graphicData>
        </a:graphic>
      </p:graphicFrame>
      <p:graphicFrame>
        <p:nvGraphicFramePr>
          <p:cNvPr id="39" name="对象 38"/>
          <p:cNvGraphicFramePr>
            <a:graphicFrameLocks noChangeAspect="1"/>
          </p:cNvGraphicFramePr>
          <p:nvPr/>
        </p:nvGraphicFramePr>
        <p:xfrm>
          <a:off x="3246784" y="4746513"/>
          <a:ext cx="257174" cy="238125"/>
        </p:xfrm>
        <a:graphic>
          <a:graphicData uri="http://schemas.openxmlformats.org/presentationml/2006/ole">
            <p:oleObj spid="_x0000_s66578" name="Equation" r:id="rId26" imgW="259200" imgH="240000" progId="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428596" y="3634583"/>
            <a:ext cx="8125460" cy="30003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0" grpId="3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420137"/>
            <a:ext cx="8127000" cy="2736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考点一　极坐标方程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1.(2019湖南湖北八市十二校3月联考,22)在直角坐标系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dirty="0"/>
              <a:t/>
            </a:r>
            <a:br>
              <a:rPr dirty="0"/>
            </a:br>
            <a:r>
              <a:rPr lang="zh-CN" altLang="en-US" sz="2294" kern="0" spc="66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为参数),以原点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均异于原点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3292967"/>
          <a:ext cx="1133475" cy="514349"/>
        </p:xfrm>
        <a:graphic>
          <a:graphicData uri="http://schemas.openxmlformats.org/presentationml/2006/ole">
            <p:oleObj spid="_x0000_s68610" name="Equation" r:id="rId5" imgW="11424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46539" y="4880950"/>
          <a:ext cx="257174" cy="238124"/>
        </p:xfrm>
        <a:graphic>
          <a:graphicData uri="http://schemas.openxmlformats.org/presentationml/2006/ole">
            <p:oleObj spid="_x0000_s68611" name="Equation" r:id="rId6" imgW="259200" imgH="240000" progId="">
              <p:embed/>
            </p:oleObj>
          </a:graphicData>
        </a:graphic>
      </p:graphicFrame>
      <p:grpSp>
        <p:nvGrpSpPr>
          <p:cNvPr id="6" name="组合 7"/>
          <p:cNvGrpSpPr/>
          <p:nvPr/>
        </p:nvGrpSpPr>
        <p:grpSpPr>
          <a:xfrm>
            <a:off x="3295650" y="1207282"/>
            <a:ext cx="2543175" cy="549275"/>
            <a:chOff x="3899266" y="4430468"/>
            <a:chExt cx="1716088" cy="371475"/>
          </a:xfrm>
        </p:grpSpPr>
        <p:pic>
          <p:nvPicPr>
            <p:cNvPr id="7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9" name="TextBox 11"/>
          <p:cNvSpPr txBox="1"/>
          <p:nvPr/>
        </p:nvSpPr>
        <p:spPr>
          <a:xfrm>
            <a:off x="1982947" y="1705757"/>
            <a:ext cx="516763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A组  2017—2019年高考模拟·考点基础题组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2.(2019课标Ⅲ,22,10分)[选修4—4:坐标系与参数方程]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如图,在极坐标系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(2,0),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196" kern="0" spc="33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(2,π),弧</a:t>
            </a:r>
            <a:r>
              <a:rPr lang="zh-CN" altLang="en-US" sz="1291" kern="0" spc="88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335" kern="0" spc="8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335" kern="0" spc="9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所在圆的圆心分别是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(1,0),</a:t>
            </a:r>
            <a:r>
              <a:rPr lang="zh-CN" altLang="en-US" sz="2196" kern="0" spc="14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,(1,π),曲线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是弧</a:t>
            </a:r>
            <a:r>
              <a:rPr lang="zh-CN" altLang="en-US" sz="1291" kern="0" spc="88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是弧</a:t>
            </a:r>
            <a:r>
              <a:rPr lang="zh-CN" altLang="en-US" sz="1335" kern="0" spc="83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是弧</a:t>
            </a:r>
            <a:r>
              <a:rPr lang="zh-CN" altLang="en-US" sz="1335" kern="0" spc="9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(1)分别写出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构成,若点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6767" kern="0" spc="227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1670" y="3491707"/>
            <a:ext cx="3246182" cy="157766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79638" y="1509591"/>
          <a:ext cx="638175" cy="485775"/>
        </p:xfrm>
        <a:graphic>
          <a:graphicData uri="http://schemas.openxmlformats.org/presentationml/2006/ole">
            <p:oleObj spid="_x0000_s4098" name="Equation" r:id="rId6" imgW="6432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96076" y="1509591"/>
          <a:ext cx="704850" cy="485774"/>
        </p:xfrm>
        <a:graphic>
          <a:graphicData uri="http://schemas.openxmlformats.org/presentationml/2006/ole">
            <p:oleObj spid="_x0000_s4099" name="Equation" r:id="rId7" imgW="710400" imgH="4896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406338" y="1528567"/>
          <a:ext cx="276225" cy="285750"/>
        </p:xfrm>
        <a:graphic>
          <a:graphicData uri="http://schemas.openxmlformats.org/presentationml/2006/ole">
            <p:oleObj spid="_x0000_s4100" name="Equation" r:id="rId8" imgW="278400" imgH="288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731163" y="1538166"/>
          <a:ext cx="276225" cy="295275"/>
        </p:xfrm>
        <a:graphic>
          <a:graphicData uri="http://schemas.openxmlformats.org/presentationml/2006/ole">
            <p:oleObj spid="_x0000_s4101" name="Equation" r:id="rId9" imgW="278400" imgH="2976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055988" y="1538166"/>
          <a:ext cx="285750" cy="295275"/>
        </p:xfrm>
        <a:graphic>
          <a:graphicData uri="http://schemas.openxmlformats.org/presentationml/2006/ole">
            <p:oleObj spid="_x0000_s4102" name="Equation" r:id="rId10" imgW="288000" imgH="297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61073" y="2032114"/>
          <a:ext cx="457200" cy="485774"/>
        </p:xfrm>
        <a:graphic>
          <a:graphicData uri="http://schemas.openxmlformats.org/presentationml/2006/ole">
            <p:oleObj spid="_x0000_s4103" name="Equation" r:id="rId11" imgW="460800" imgH="489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870663" y="2051090"/>
          <a:ext cx="276224" cy="285749"/>
        </p:xfrm>
        <a:graphic>
          <a:graphicData uri="http://schemas.openxmlformats.org/presentationml/2006/ole">
            <p:oleObj spid="_x0000_s4104" name="Equation" r:id="rId12" imgW="278400" imgH="288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177256" y="2060689"/>
          <a:ext cx="276224" cy="295274"/>
        </p:xfrm>
        <a:graphic>
          <a:graphicData uri="http://schemas.openxmlformats.org/presentationml/2006/ole">
            <p:oleObj spid="_x0000_s4105" name="Equation" r:id="rId13" imgW="278400" imgH="2976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483848" y="2060689"/>
          <a:ext cx="285750" cy="295275"/>
        </p:xfrm>
        <a:graphic>
          <a:graphicData uri="http://schemas.openxmlformats.org/presentationml/2006/ole">
            <p:oleObj spid="_x0000_s4106" name="Equation" r:id="rId14" imgW="288000" imgH="2976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394426" y="2892709"/>
          <a:ext cx="257174" cy="238124"/>
        </p:xfrm>
        <a:graphic>
          <a:graphicData uri="http://schemas.openxmlformats.org/presentationml/2006/ole">
            <p:oleObj spid="_x0000_s4107" name="Equation" r:id="rId15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09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294" kern="0" spc="66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294" kern="0" spc="47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=4,其极坐标方程为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由题意设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|=4|sin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</a:t>
            </a:r>
            <a:r>
              <a:rPr lang="zh-CN" altLang="en-US" sz="1066" kern="0" spc="9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261" kern="0" spc="46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066" kern="0" spc="9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,∴sin</a:t>
            </a:r>
            <a:r>
              <a:rPr lang="zh-CN" altLang="en-US" sz="2176" kern="0" spc="25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∈Z).∵0&lt;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4273" y="1163355"/>
          <a:ext cx="1133475" cy="514350"/>
        </p:xfrm>
        <a:graphic>
          <a:graphicData uri="http://schemas.openxmlformats.org/presentationml/2006/ole">
            <p:oleObj spid="_x0000_s69634" name="Equation" r:id="rId5" imgW="11424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34400" y="2084119"/>
          <a:ext cx="895350" cy="514350"/>
        </p:xfrm>
        <a:graphic>
          <a:graphicData uri="http://schemas.openxmlformats.org/presentationml/2006/ole">
            <p:oleObj spid="_x0000_s69635" name="Equation" r:id="rId6" imgW="902400" imgH="5184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39047" y="3439760"/>
          <a:ext cx="257174" cy="238124"/>
        </p:xfrm>
        <a:graphic>
          <a:graphicData uri="http://schemas.openxmlformats.org/presentationml/2006/ole">
            <p:oleObj spid="_x0000_s69636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96222" y="3335692"/>
          <a:ext cx="876300" cy="504825"/>
        </p:xfrm>
        <a:graphic>
          <a:graphicData uri="http://schemas.openxmlformats.org/presentationml/2006/ole">
            <p:oleObj spid="_x0000_s69637" name="Equation" r:id="rId8" imgW="883200" imgH="5088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79357" y="3439760"/>
          <a:ext cx="257174" cy="238124"/>
        </p:xfrm>
        <a:graphic>
          <a:graphicData uri="http://schemas.openxmlformats.org/presentationml/2006/ole">
            <p:oleObj spid="_x0000_s69638" name="Equation" r:id="rId9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006395" y="3344882"/>
          <a:ext cx="600074" cy="485774"/>
        </p:xfrm>
        <a:graphic>
          <a:graphicData uri="http://schemas.openxmlformats.org/presentationml/2006/ole">
            <p:oleObj spid="_x0000_s69639" name="Equation" r:id="rId10" imgW="6048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00987" y="3860643"/>
          <a:ext cx="180975" cy="428625"/>
        </p:xfrm>
        <a:graphic>
          <a:graphicData uri="http://schemas.openxmlformats.org/presentationml/2006/ole">
            <p:oleObj spid="_x0000_s69640" name="Equation" r:id="rId11" imgW="182400" imgH="432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91597" y="3860643"/>
          <a:ext cx="180974" cy="428624"/>
        </p:xfrm>
        <a:graphic>
          <a:graphicData uri="http://schemas.openxmlformats.org/presentationml/2006/ole">
            <p:oleObj spid="_x0000_s69641" name="Equation" r:id="rId12" imgW="182400" imgH="432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408005" y="3860643"/>
          <a:ext cx="257174" cy="428625"/>
        </p:xfrm>
        <a:graphic>
          <a:graphicData uri="http://schemas.openxmlformats.org/presentationml/2006/ole">
            <p:oleObj spid="_x0000_s69642" name="Equation" r:id="rId13" imgW="2592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61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2.(2019河南、河北、山西三省大联考,22)在平面直角坐标系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dirty="0"/>
              <a:t/>
            </a:r>
            <a:br>
              <a:rPr dirty="0"/>
            </a:br>
            <a:r>
              <a:rPr lang="zh-CN" altLang="en-US" sz="2294" kern="0" spc="31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上的动点,点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的延长线上,且|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|=3|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(2)若射线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196" kern="0" spc="46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与极点不重合),求</a:t>
            </a:r>
            <a:r>
              <a:rPr lang="zh-CN" altLang="en-US" sz="2067" kern="0" spc="16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40000" y="1517163"/>
          <a:ext cx="695324" cy="514350"/>
        </p:xfrm>
        <a:graphic>
          <a:graphicData uri="http://schemas.openxmlformats.org/presentationml/2006/ole">
            <p:oleObj spid="_x0000_s70658" name="Equation" r:id="rId5" imgW="7008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54477" y="2784164"/>
          <a:ext cx="866774" cy="485774"/>
        </p:xfrm>
        <a:graphic>
          <a:graphicData uri="http://schemas.openxmlformats.org/presentationml/2006/ole">
            <p:oleObj spid="_x0000_s70659" name="Equation" r:id="rId6" imgW="8736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082068" y="2811622"/>
          <a:ext cx="476249" cy="457199"/>
        </p:xfrm>
        <a:graphic>
          <a:graphicData uri="http://schemas.openxmlformats.org/presentationml/2006/ole">
            <p:oleObj spid="_x0000_s70660" name="Equation" r:id="rId7" imgW="480000" imgH="4608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726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(1)消去直线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参数方程中的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49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的延长线上,且|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|=3|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|,得|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|=4|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196" kern="0" spc="17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上的动点,可得</a:t>
            </a:r>
            <a:r>
              <a:rPr lang="zh-CN" altLang="en-US" sz="2000" kern="0" spc="-65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(2)因为直线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49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00" kern="0" spc="49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|=8cos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67" kern="0" spc="16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)=1+cos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196" kern="0" spc="32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,所以2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37" kern="0" spc="-51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196" kern="0" spc="30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941044" y="1849261"/>
          <a:ext cx="885825" cy="428625"/>
        </p:xfrm>
        <a:graphic>
          <a:graphicData uri="http://schemas.openxmlformats.org/presentationml/2006/ole">
            <p:oleObj spid="_x0000_s71682" name="Equation" r:id="rId5" imgW="8928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04919" y="2685044"/>
          <a:ext cx="504825" cy="485775"/>
        </p:xfrm>
        <a:graphic>
          <a:graphicData uri="http://schemas.openxmlformats.org/presentationml/2006/ole">
            <p:oleObj spid="_x0000_s71683" name="Equation" r:id="rId6" imgW="508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24190" y="3193428"/>
          <a:ext cx="171450" cy="428625"/>
        </p:xfrm>
        <a:graphic>
          <a:graphicData uri="http://schemas.openxmlformats.org/presentationml/2006/ole">
            <p:oleObj spid="_x0000_s71684" name="Equation" r:id="rId7" imgW="1728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15992" y="4015072"/>
          <a:ext cx="885824" cy="428625"/>
        </p:xfrm>
        <a:graphic>
          <a:graphicData uri="http://schemas.openxmlformats.org/presentationml/2006/ole">
            <p:oleObj spid="_x0000_s71685" name="Equation" r:id="rId8" imgW="8928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412227" y="4482909"/>
          <a:ext cx="885825" cy="428625"/>
        </p:xfrm>
        <a:graphic>
          <a:graphicData uri="http://schemas.openxmlformats.org/presentationml/2006/ole">
            <p:oleObj spid="_x0000_s71686" name="Equation" r:id="rId9" imgW="8928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28800" y="4992343"/>
          <a:ext cx="476250" cy="457199"/>
        </p:xfrm>
        <a:graphic>
          <a:graphicData uri="http://schemas.openxmlformats.org/presentationml/2006/ole">
            <p:oleObj spid="_x0000_s71687" name="Equation" r:id="rId10" imgW="480000" imgH="4608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771359" y="5059762"/>
          <a:ext cx="257175" cy="238125"/>
        </p:xfrm>
        <a:graphic>
          <a:graphicData uri="http://schemas.openxmlformats.org/presentationml/2006/ole">
            <p:oleObj spid="_x0000_s71688" name="Equation" r:id="rId11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255397" y="4964884"/>
          <a:ext cx="695324" cy="485775"/>
        </p:xfrm>
        <a:graphic>
          <a:graphicData uri="http://schemas.openxmlformats.org/presentationml/2006/ole">
            <p:oleObj spid="_x0000_s71689" name="Equation" r:id="rId12" imgW="700800" imgH="4896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347120" y="5505824"/>
          <a:ext cx="180974" cy="428625"/>
        </p:xfrm>
        <a:graphic>
          <a:graphicData uri="http://schemas.openxmlformats.org/presentationml/2006/ole">
            <p:oleObj spid="_x0000_s71690" name="Equation" r:id="rId13" imgW="1824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274181" y="5505824"/>
          <a:ext cx="180974" cy="428625"/>
        </p:xfrm>
        <a:graphic>
          <a:graphicData uri="http://schemas.openxmlformats.org/presentationml/2006/ole">
            <p:oleObj spid="_x0000_s71691" name="Equation" r:id="rId14" imgW="1824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649556" y="5487407"/>
          <a:ext cx="666749" cy="485775"/>
        </p:xfrm>
        <a:graphic>
          <a:graphicData uri="http://schemas.openxmlformats.org/presentationml/2006/ole">
            <p:oleObj spid="_x0000_s71692" name="Equation" r:id="rId15" imgW="672000" imgH="489600" progId="">
              <p:embed/>
            </p:oleObj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540000" y="5992037"/>
            <a:ext cx="8127000" cy="4741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所以当2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14" kern="0" spc="-4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4" kern="0" spc="-4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4" kern="0" spc="-48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054" kern="0" spc="169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取得最大值,为</a:t>
            </a:r>
            <a:r>
              <a:rPr lang="zh-CN" altLang="en-US" sz="980" kern="0" spc="104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+1.</a:t>
            </a:r>
            <a:r>
              <a:rPr lang="zh-CN" altLang="en-US" sz="900" kern="0" spc="7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431885" y="6071699"/>
          <a:ext cx="180974" cy="428624"/>
        </p:xfrm>
        <a:graphic>
          <a:graphicData uri="http://schemas.openxmlformats.org/presentationml/2006/ole">
            <p:oleObj spid="_x0000_s71693" name="Equation" r:id="rId16" imgW="182400" imgH="4320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722495" y="6071699"/>
          <a:ext cx="180975" cy="428625"/>
        </p:xfrm>
        <a:graphic>
          <a:graphicData uri="http://schemas.openxmlformats.org/presentationml/2006/ole">
            <p:oleObj spid="_x0000_s71694" name="Equation" r:id="rId17" imgW="182400" imgH="432000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357956" y="6071699"/>
          <a:ext cx="180975" cy="428625"/>
        </p:xfrm>
        <a:graphic>
          <a:graphicData uri="http://schemas.openxmlformats.org/presentationml/2006/ole">
            <p:oleObj spid="_x0000_s71695" name="Equation" r:id="rId18" imgW="182400" imgH="432000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781931" y="6078909"/>
          <a:ext cx="476249" cy="457199"/>
        </p:xfrm>
        <a:graphic>
          <a:graphicData uri="http://schemas.openxmlformats.org/presentationml/2006/ole">
            <p:oleObj spid="_x0000_s71696" name="Equation" r:id="rId19" imgW="480000" imgH="460800" progId="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4473181" y="6159957"/>
          <a:ext cx="257175" cy="238125"/>
        </p:xfrm>
        <a:graphic>
          <a:graphicData uri="http://schemas.openxmlformats.org/presentationml/2006/ole">
            <p:oleObj spid="_x0000_s71697" name="Equation" r:id="rId20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3.(2019山西3月质检,22)在极坐标系中,直线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上一点,且点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在极轴上方,以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为边作正三角形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(逆时针方向),且△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的面积为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点的极坐标;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外接圆的极坐标方程,并判断直线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外接圆的位置关系.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35594" y="1140048"/>
          <a:ext cx="257175" cy="238125"/>
        </p:xfrm>
        <a:graphic>
          <a:graphicData uri="http://schemas.openxmlformats.org/presentationml/2006/ole">
            <p:oleObj spid="_x0000_s73730" name="Equation" r:id="rId5" imgW="259200" imgH="24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276003" y="1493856"/>
          <a:ext cx="257175" cy="238125"/>
        </p:xfrm>
        <a:graphic>
          <a:graphicData uri="http://schemas.openxmlformats.org/presentationml/2006/ole">
            <p:oleObj spid="_x0000_s73731" name="Equation" r:id="rId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85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424" kern="0" spc="35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32" kern="0" spc="469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3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由三角形面积公式得</a:t>
            </a:r>
            <a:r>
              <a:rPr lang="zh-CN" altLang="en-US" sz="2060" kern="0" spc="1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555" kern="0" spc="246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30" kern="0" spc="99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54" kern="0" spc="-6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163" kern="0" spc="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,又0&lt;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1947" kern="0" spc="-52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47" kern="0" spc="-52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为正三角形,且点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点左边,∴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的极角为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点的极坐标为</a:t>
            </a:r>
            <a:r>
              <a:rPr lang="zh-CN" altLang="en-US" sz="2196" kern="0" spc="1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的外接圆的一条直径,∵△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为正三角形,∴由正弦定理可得其外接圆直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径|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外接圆上异于点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的任意一点,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在Rt△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OMR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67" kern="0" spc="123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)满足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53" kern="0" spc="7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63201" y="1154698"/>
          <a:ext cx="752474" cy="552449"/>
        </p:xfrm>
        <a:graphic>
          <a:graphicData uri="http://schemas.openxmlformats.org/presentationml/2006/ole">
            <p:oleObj spid="_x0000_s74754" name="Equation" r:id="rId5" imgW="758400" imgH="5568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15676" y="1193765"/>
          <a:ext cx="866775" cy="485774"/>
        </p:xfrm>
        <a:graphic>
          <a:graphicData uri="http://schemas.openxmlformats.org/presentationml/2006/ole">
            <p:oleObj spid="_x0000_s74755" name="Equation" r:id="rId6" imgW="8736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89600" y="1790978"/>
          <a:ext cx="276224" cy="476249"/>
        </p:xfrm>
        <a:graphic>
          <a:graphicData uri="http://schemas.openxmlformats.org/presentationml/2006/ole">
            <p:oleObj spid="_x0000_s74756" name="Equation" r:id="rId7" imgW="278400" imgH="48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677567" y="1743651"/>
          <a:ext cx="638175" cy="590550"/>
        </p:xfrm>
        <a:graphic>
          <a:graphicData uri="http://schemas.openxmlformats.org/presentationml/2006/ole">
            <p:oleObj spid="_x0000_s74757" name="Equation" r:id="rId8" imgW="643200" imgH="595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25376" y="1913761"/>
          <a:ext cx="257174" cy="238124"/>
        </p:xfrm>
        <a:graphic>
          <a:graphicData uri="http://schemas.openxmlformats.org/presentationml/2006/ole">
            <p:oleObj spid="_x0000_s74758" name="Equation" r:id="rId9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436041" y="1837301"/>
          <a:ext cx="152400" cy="428625"/>
        </p:xfrm>
        <a:graphic>
          <a:graphicData uri="http://schemas.openxmlformats.org/presentationml/2006/ole">
            <p:oleObj spid="_x0000_s74759" name="Equation" r:id="rId10" imgW="1536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51582" y="2348648"/>
          <a:ext cx="276224" cy="476249"/>
        </p:xfrm>
        <a:graphic>
          <a:graphicData uri="http://schemas.openxmlformats.org/presentationml/2006/ole">
            <p:oleObj spid="_x0000_s74760" name="Equation" r:id="rId11" imgW="278400" imgH="48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280394" y="2394970"/>
          <a:ext cx="180975" cy="428625"/>
        </p:xfrm>
        <a:graphic>
          <a:graphicData uri="http://schemas.openxmlformats.org/presentationml/2006/ole">
            <p:oleObj spid="_x0000_s74761" name="Equation" r:id="rId12" imgW="182400" imgH="432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07123" y="2394970"/>
          <a:ext cx="180975" cy="428625"/>
        </p:xfrm>
        <a:graphic>
          <a:graphicData uri="http://schemas.openxmlformats.org/presentationml/2006/ole">
            <p:oleObj spid="_x0000_s74762" name="Equation" r:id="rId13" imgW="1824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76202" y="2881249"/>
          <a:ext cx="180975" cy="428625"/>
        </p:xfrm>
        <a:graphic>
          <a:graphicData uri="http://schemas.openxmlformats.org/presentationml/2006/ole">
            <p:oleObj spid="_x0000_s74763" name="Equation" r:id="rId14" imgW="1824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041189" y="3363224"/>
          <a:ext cx="495299" cy="485774"/>
        </p:xfrm>
        <a:graphic>
          <a:graphicData uri="http://schemas.openxmlformats.org/presentationml/2006/ole">
            <p:oleObj spid="_x0000_s74764" name="Equation" r:id="rId15" imgW="499200" imgH="4896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1178957" y="4206223"/>
          <a:ext cx="371474" cy="476250"/>
        </p:xfrm>
        <a:graphic>
          <a:graphicData uri="http://schemas.openxmlformats.org/presentationml/2006/ole">
            <p:oleObj spid="_x0000_s74765" name="Equation" r:id="rId16" imgW="374400" imgH="48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027264" y="5106771"/>
          <a:ext cx="600075" cy="485775"/>
        </p:xfrm>
        <a:graphic>
          <a:graphicData uri="http://schemas.openxmlformats.org/presentationml/2006/ole">
            <p:oleObj spid="_x0000_s74766" name="Equation" r:id="rId17" imgW="604800" imgH="4896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2736974" y="5134230"/>
          <a:ext cx="419099" cy="457199"/>
        </p:xfrm>
        <a:graphic>
          <a:graphicData uri="http://schemas.openxmlformats.org/presentationml/2006/ole">
            <p:oleObj spid="_x0000_s74767" name="Equation" r:id="rId18" imgW="422400" imgH="460800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1853614" y="5601389"/>
          <a:ext cx="371474" cy="476249"/>
        </p:xfrm>
        <a:graphic>
          <a:graphicData uri="http://schemas.openxmlformats.org/presentationml/2006/ole">
            <p:oleObj spid="_x0000_s74768" name="Equation" r:id="rId19" imgW="374400" imgH="480000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484226" y="5629294"/>
          <a:ext cx="600075" cy="485775"/>
        </p:xfrm>
        <a:graphic>
          <a:graphicData uri="http://schemas.openxmlformats.org/presentationml/2006/ole">
            <p:oleObj spid="_x0000_s74769" name="Equation" r:id="rId20" imgW="6048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968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外接圆的极坐标方程为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53" kern="0" spc="7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30" kern="0" spc="99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外接圆的直角坐标方程为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60" kern="0" spc="8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=0,即</a:t>
            </a:r>
            <a:r>
              <a:rPr lang="zh-CN" altLang="en-US" sz="2555" kern="0" spc="336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54" kern="0" spc="-6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圆心到直线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63" kern="0" spc="7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,等于半径.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的外接圆相切.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79151" y="1127878"/>
          <a:ext cx="371474" cy="476249"/>
        </p:xfrm>
        <a:graphic>
          <a:graphicData uri="http://schemas.openxmlformats.org/presentationml/2006/ole">
            <p:oleObj spid="_x0000_s75778" name="Equation" r:id="rId5" imgW="374400" imgH="48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109763" y="1155783"/>
          <a:ext cx="600074" cy="485774"/>
        </p:xfrm>
        <a:graphic>
          <a:graphicData uri="http://schemas.openxmlformats.org/presentationml/2006/ole">
            <p:oleObj spid="_x0000_s75779" name="Equation" r:id="rId6" imgW="604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231991" y="1832870"/>
          <a:ext cx="257174" cy="238124"/>
        </p:xfrm>
        <a:graphic>
          <a:graphicData uri="http://schemas.openxmlformats.org/presentationml/2006/ole">
            <p:oleObj spid="_x0000_s75780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12916" y="1710087"/>
          <a:ext cx="371474" cy="476249"/>
        </p:xfrm>
        <a:graphic>
          <a:graphicData uri="http://schemas.openxmlformats.org/presentationml/2006/ole">
            <p:oleObj spid="_x0000_s75781" name="Equation" r:id="rId8" imgW="374400" imgH="48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867235" y="1662760"/>
          <a:ext cx="752475" cy="590550"/>
        </p:xfrm>
        <a:graphic>
          <a:graphicData uri="http://schemas.openxmlformats.org/presentationml/2006/ole">
            <p:oleObj spid="_x0000_s75782" name="Equation" r:id="rId9" imgW="758400" imgH="5952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64526" y="1756410"/>
          <a:ext cx="152399" cy="428624"/>
        </p:xfrm>
        <a:graphic>
          <a:graphicData uri="http://schemas.openxmlformats.org/presentationml/2006/ole">
            <p:oleObj spid="_x0000_s75783" name="Equation" r:id="rId10" imgW="1536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356045" y="2267757"/>
          <a:ext cx="371474" cy="476249"/>
        </p:xfrm>
        <a:graphic>
          <a:graphicData uri="http://schemas.openxmlformats.org/presentationml/2006/ole">
            <p:oleObj spid="_x0000_s75784" name="Equation" r:id="rId11" imgW="374400" imgH="48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34385"/>
            <a:ext cx="8127000" cy="21729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1.(2019湖南郴州二模,22)已知极坐标系中,点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196" kern="0" spc="34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37" kern="0" spc="376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上运动,以极点为坐标原点,极轴为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轴的正半轴,建立平面直角坐标系,直线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方程为</a:t>
            </a:r>
            <a:r>
              <a:rPr lang="zh-CN" altLang="en-US" sz="2294" kern="0" spc="34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372840" y="2210168"/>
          <a:ext cx="714375" cy="485774"/>
        </p:xfrm>
        <a:graphic>
          <a:graphicData uri="http://schemas.openxmlformats.org/presentationml/2006/ole">
            <p:oleObj spid="_x0000_s76802" name="Equation" r:id="rId5" imgW="7200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270324" y="2228586"/>
          <a:ext cx="723900" cy="428625"/>
        </p:xfrm>
        <a:graphic>
          <a:graphicData uri="http://schemas.openxmlformats.org/presentationml/2006/ole">
            <p:oleObj spid="_x0000_s76803" name="Equation" r:id="rId6" imgW="7296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23200" y="3111161"/>
          <a:ext cx="723900" cy="514350"/>
        </p:xfrm>
        <a:graphic>
          <a:graphicData uri="http://schemas.openxmlformats.org/presentationml/2006/ole">
            <p:oleObj spid="_x0000_s76804" name="Equation" r:id="rId7" imgW="729600" imgH="51840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0034" y="1634319"/>
            <a:ext cx="2031325" cy="4540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考点二　参数方程</a:t>
            </a:r>
            <a:endParaRPr lang="zh-CN" altLang="en-US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846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34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的极坐标方程化为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-12=0,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-12=0,即</a:t>
            </a:r>
            <a:r>
              <a:rPr lang="zh-CN" altLang="en-US" sz="2065" kern="0" spc="-2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65" kern="0" spc="-1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424" kern="0" spc="62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r>
              <a:rPr lang="zh-CN" altLang="en-US" sz="900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0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&lt;2π),点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</a:t>
            </a:r>
            <a:r>
              <a:rPr lang="zh-CN" altLang="en-US" sz="2196" kern="0" spc="34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化成直角坐标为(4,4),则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96" kern="0" spc="94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045" kern="0" spc="700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988" kern="0" spc="10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,当cos</a:t>
            </a:r>
            <a:r>
              <a:rPr lang="zh-CN" altLang="en-US" sz="2017" kern="0" spc="270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=1时,等号成立.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3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的距离的最小值为2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099" kern="0" spc="4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53483" y="1163355"/>
          <a:ext cx="723900" cy="514350"/>
        </p:xfrm>
        <a:graphic>
          <a:graphicData uri="http://schemas.openxmlformats.org/presentationml/2006/ole">
            <p:oleObj spid="_x0000_s77826" name="Equation" r:id="rId5" imgW="7296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992141" y="2408242"/>
          <a:ext cx="228599" cy="447674"/>
        </p:xfrm>
        <a:graphic>
          <a:graphicData uri="http://schemas.openxmlformats.org/presentationml/2006/ole">
            <p:oleObj spid="_x0000_s77827" name="Equation" r:id="rId6" imgW="230400" imgH="4512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330376" y="2408242"/>
          <a:ext cx="238124" cy="447674"/>
        </p:xfrm>
        <a:graphic>
          <a:graphicData uri="http://schemas.openxmlformats.org/presentationml/2006/ole">
            <p:oleObj spid="_x0000_s77828" name="Equation" r:id="rId7" imgW="240000" imgH="4512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419263" y="2915336"/>
          <a:ext cx="1095374" cy="552449"/>
        </p:xfrm>
        <a:graphic>
          <a:graphicData uri="http://schemas.openxmlformats.org/presentationml/2006/ole">
            <p:oleObj spid="_x0000_s77829" name="Equation" r:id="rId8" imgW="1104000" imgH="5568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249360" y="3597623"/>
          <a:ext cx="257174" cy="238124"/>
        </p:xfrm>
        <a:graphic>
          <a:graphicData uri="http://schemas.openxmlformats.org/presentationml/2006/ole">
            <p:oleObj spid="_x0000_s77830" name="Equation" r:id="rId9" imgW="259200" imgH="240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08050" y="3502745"/>
          <a:ext cx="714375" cy="485775"/>
        </p:xfrm>
        <a:graphic>
          <a:graphicData uri="http://schemas.openxmlformats.org/presentationml/2006/ole">
            <p:oleObj spid="_x0000_s77831" name="Equation" r:id="rId10" imgW="7200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382363" y="3597623"/>
          <a:ext cx="257175" cy="238125"/>
        </p:xfrm>
        <a:graphic>
          <a:graphicData uri="http://schemas.openxmlformats.org/presentationml/2006/ole">
            <p:oleObj spid="_x0000_s77832" name="Equation" r:id="rId11" imgW="259200" imgH="24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474972" y="4501102"/>
          <a:ext cx="1466850" cy="504825"/>
        </p:xfrm>
        <a:graphic>
          <a:graphicData uri="http://schemas.openxmlformats.org/presentationml/2006/ole">
            <p:oleObj spid="_x0000_s77833" name="Equation" r:id="rId12" imgW="1478400" imgH="508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051457" y="4271906"/>
          <a:ext cx="1276350" cy="733425"/>
        </p:xfrm>
        <a:graphic>
          <a:graphicData uri="http://schemas.openxmlformats.org/presentationml/2006/ole">
            <p:oleObj spid="_x0000_s77834" name="Equation" r:id="rId13" imgW="1286400" imgH="7392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619407" y="4615030"/>
          <a:ext cx="257175" cy="238125"/>
        </p:xfrm>
        <a:graphic>
          <a:graphicData uri="http://schemas.openxmlformats.org/presentationml/2006/ole">
            <p:oleObj spid="_x0000_s77835" name="Equation" r:id="rId14" imgW="259200" imgH="240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378719" y="4520152"/>
          <a:ext cx="600074" cy="485775"/>
        </p:xfrm>
        <a:graphic>
          <a:graphicData uri="http://schemas.openxmlformats.org/presentationml/2006/ole">
            <p:oleObj spid="_x0000_s77836" name="Equation" r:id="rId15" imgW="604800" imgH="4896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948538" y="5122838"/>
          <a:ext cx="257174" cy="238125"/>
        </p:xfrm>
        <a:graphic>
          <a:graphicData uri="http://schemas.openxmlformats.org/presentationml/2006/ole">
            <p:oleObj spid="_x0000_s77837" name="Equation" r:id="rId1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2.(2019广东揭阳二模,22)以原点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轴的非负半轴为极轴建立极坐标系,已知曲线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为常数),过点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(2,1),倾斜角为30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的参数方程满足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163" kern="0" spc="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9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的普通方程和直线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两点(点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之间),且|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和||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||的值.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49634" y="1830068"/>
          <a:ext cx="276224" cy="476249"/>
        </p:xfrm>
        <a:graphic>
          <a:graphicData uri="http://schemas.openxmlformats.org/presentationml/2006/ole">
            <p:oleObj spid="_x0000_s78850" name="Equation" r:id="rId5" imgW="278400" imgH="48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∵过点(2,1),倾斜角为30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63" kern="0" spc="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-2)+1,</a:t>
            </a:r>
            <a:r>
              <a:rPr lang="zh-CN" altLang="en-US" sz="900" kern="0" spc="6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=2+</a:t>
            </a:r>
            <a:r>
              <a:rPr lang="zh-CN" altLang="en-US" sz="2163" kern="0" spc="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r>
              <a:rPr lang="zh-CN" altLang="en-US" sz="1947" kern="0" spc="-7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0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861" kern="0" spc="39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r>
              <a:rPr lang="zh-CN" altLang="en-US" sz="900" kern="0" spc="7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4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</a:t>
            </a:r>
            <a:r>
              <a:rPr lang="zh-CN" altLang="en-US" sz="3861" kern="0" spc="39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+2(2</a:t>
            </a:r>
            <a:r>
              <a:rPr lang="zh-CN" altLang="en-US" sz="946" kern="0" spc="10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+2(3-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)=0①,</a:t>
            </a:r>
            <a:r>
              <a:rPr lang="zh-CN" altLang="en-US" sz="900" kern="0" spc="75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4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依题意知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=[2(2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-1)]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-8(3-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则方程①的根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=2(3-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92795" y="2183876"/>
          <a:ext cx="276225" cy="476250"/>
        </p:xfrm>
        <a:graphic>
          <a:graphicData uri="http://schemas.openxmlformats.org/presentationml/2006/ole">
            <p:oleObj spid="_x0000_s79874" name="Equation" r:id="rId5" imgW="278400" imgH="48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36405" y="2697285"/>
          <a:ext cx="276224" cy="476249"/>
        </p:xfrm>
        <a:graphic>
          <a:graphicData uri="http://schemas.openxmlformats.org/presentationml/2006/ole">
            <p:oleObj spid="_x0000_s79875" name="Equation" r:id="rId6" imgW="278400" imgH="480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63046" y="2743607"/>
          <a:ext cx="152400" cy="428625"/>
        </p:xfrm>
        <a:graphic>
          <a:graphicData uri="http://schemas.openxmlformats.org/presentationml/2006/ole">
            <p:oleObj spid="_x0000_s79876" name="Equation" r:id="rId7" imgW="1536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43610" y="3274068"/>
          <a:ext cx="990600" cy="971549"/>
        </p:xfrm>
        <a:graphic>
          <a:graphicData uri="http://schemas.openxmlformats.org/presentationml/2006/ole">
            <p:oleObj spid="_x0000_s79877" name="Equation" r:id="rId8" imgW="998400" imgH="9792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61073" y="4261426"/>
          <a:ext cx="980082" cy="961234"/>
        </p:xfrm>
        <a:graphic>
          <a:graphicData uri="http://schemas.openxmlformats.org/presentationml/2006/ole">
            <p:oleObj spid="_x0000_s79878" name="Equation" r:id="rId9" imgW="998400" imgH="9792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642737" y="4602987"/>
          <a:ext cx="257174" cy="238124"/>
        </p:xfrm>
        <a:graphic>
          <a:graphicData uri="http://schemas.openxmlformats.org/presentationml/2006/ole">
            <p:oleObj spid="_x0000_s79879" name="Equation" r:id="rId10" imgW="259200" imgH="24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876120" y="5203005"/>
          <a:ext cx="257174" cy="238125"/>
        </p:xfrm>
        <a:graphic>
          <a:graphicData uri="http://schemas.openxmlformats.org/presentationml/2006/ole">
            <p:oleObj spid="_x0000_s79880" name="Equation" r:id="rId11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67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本题考查极坐标的概念,求极坐标方程等知识点,通过极坐标的应用考查学生的运算求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解能力,以求极坐标方程、求点的极坐标为背景考查数学运算的核心素养.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(1)由题设可得,弧</a:t>
            </a:r>
            <a:r>
              <a:rPr lang="zh-CN" altLang="en-US" sz="1493" kern="0" spc="6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43" kern="0" spc="6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43" kern="0" spc="7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所在圆的极坐标方程分别为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196" kern="0" spc="46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196" kern="0" spc="5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196" kern="0" spc="54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),由题设及(1)知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00" kern="0" spc="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00" kern="0" spc="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π,则-2cos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11" kern="0" spc="91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9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</a:t>
            </a:r>
            <a:r>
              <a:rPr lang="zh-CN" altLang="en-US" sz="2196" kern="0" spc="2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196" kern="0" spc="2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196" kern="0" spc="33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196" kern="0" spc="335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981673" y="1773855"/>
          <a:ext cx="276224" cy="285750"/>
        </p:xfrm>
        <a:graphic>
          <a:graphicData uri="http://schemas.openxmlformats.org/presentationml/2006/ole">
            <p:oleObj spid="_x0000_s5122" name="Equation" r:id="rId5" imgW="278400" imgH="288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306498" y="1783454"/>
          <a:ext cx="276224" cy="295275"/>
        </p:xfrm>
        <a:graphic>
          <a:graphicData uri="http://schemas.openxmlformats.org/presentationml/2006/ole">
            <p:oleObj spid="_x0000_s5123" name="Equation" r:id="rId6" imgW="278400" imgH="297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631323" y="1783454"/>
          <a:ext cx="285750" cy="295275"/>
        </p:xfrm>
        <a:graphic>
          <a:graphicData uri="http://schemas.openxmlformats.org/presentationml/2006/ole">
            <p:oleObj spid="_x0000_s5124" name="Equation" r:id="rId7" imgW="288000" imgH="2976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198467" y="2203634"/>
          <a:ext cx="866775" cy="485775"/>
        </p:xfrm>
        <a:graphic>
          <a:graphicData uri="http://schemas.openxmlformats.org/presentationml/2006/ole">
            <p:oleObj spid="_x0000_s5125" name="Equation" r:id="rId8" imgW="873600" imgH="4896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351236" y="2203634"/>
          <a:ext cx="1000125" cy="485775"/>
        </p:xfrm>
        <a:graphic>
          <a:graphicData uri="http://schemas.openxmlformats.org/presentationml/2006/ole">
            <p:oleObj spid="_x0000_s5126" name="Equation" r:id="rId9" imgW="1008000" imgH="4896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87036" y="2726157"/>
          <a:ext cx="971549" cy="485775"/>
        </p:xfrm>
        <a:graphic>
          <a:graphicData uri="http://schemas.openxmlformats.org/presentationml/2006/ole">
            <p:oleObj spid="_x0000_s5127" name="Equation" r:id="rId10" imgW="9792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313518" y="3588349"/>
          <a:ext cx="180975" cy="428625"/>
        </p:xfrm>
        <a:graphic>
          <a:graphicData uri="http://schemas.openxmlformats.org/presentationml/2006/ole">
            <p:oleObj spid="_x0000_s5128" name="Equation" r:id="rId11" imgW="182400" imgH="432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45183" y="3664810"/>
          <a:ext cx="257174" cy="238124"/>
        </p:xfrm>
        <a:graphic>
          <a:graphicData uri="http://schemas.openxmlformats.org/presentationml/2006/ole">
            <p:oleObj spid="_x0000_s5129" name="Equation" r:id="rId12" imgW="259200" imgH="2400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242511" y="3588349"/>
          <a:ext cx="180975" cy="428625"/>
        </p:xfrm>
        <a:graphic>
          <a:graphicData uri="http://schemas.openxmlformats.org/presentationml/2006/ole">
            <p:oleObj spid="_x0000_s5130" name="Equation" r:id="rId13" imgW="1824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734400" y="4056185"/>
          <a:ext cx="180975" cy="428625"/>
        </p:xfrm>
        <a:graphic>
          <a:graphicData uri="http://schemas.openxmlformats.org/presentationml/2006/ole">
            <p:oleObj spid="_x0000_s5131" name="Equation" r:id="rId14" imgW="1824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1397293" y="4056185"/>
          <a:ext cx="257174" cy="428625"/>
        </p:xfrm>
        <a:graphic>
          <a:graphicData uri="http://schemas.openxmlformats.org/presentationml/2006/ole">
            <p:oleObj spid="_x0000_s5132" name="Equation" r:id="rId15" imgW="259200" imgH="4320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2472884" y="4132646"/>
          <a:ext cx="257174" cy="238124"/>
        </p:xfrm>
        <a:graphic>
          <a:graphicData uri="http://schemas.openxmlformats.org/presentationml/2006/ole">
            <p:oleObj spid="_x0000_s5133" name="Equation" r:id="rId16" imgW="259200" imgH="24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3370212" y="4056185"/>
          <a:ext cx="180975" cy="428625"/>
        </p:xfrm>
        <a:graphic>
          <a:graphicData uri="http://schemas.openxmlformats.org/presentationml/2006/ole">
            <p:oleObj spid="_x0000_s5134" name="Equation" r:id="rId17" imgW="182400" imgH="4320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948341" y="4056185"/>
          <a:ext cx="266699" cy="428625"/>
        </p:xfrm>
        <a:graphic>
          <a:graphicData uri="http://schemas.openxmlformats.org/presentationml/2006/ole">
            <p:oleObj spid="_x0000_s5135" name="Equation" r:id="rId18" imgW="268800" imgH="432000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734400" y="4524022"/>
          <a:ext cx="257175" cy="428625"/>
        </p:xfrm>
        <a:graphic>
          <a:graphicData uri="http://schemas.openxmlformats.org/presentationml/2006/ole">
            <p:oleObj spid="_x0000_s5136" name="Equation" r:id="rId19" imgW="259200" imgH="432000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487069" y="4600482"/>
          <a:ext cx="257174" cy="238124"/>
        </p:xfrm>
        <a:graphic>
          <a:graphicData uri="http://schemas.openxmlformats.org/presentationml/2006/ole">
            <p:oleObj spid="_x0000_s5137" name="Equation" r:id="rId20" imgW="259200" imgH="240000" progId="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384397" y="4524022"/>
          <a:ext cx="266699" cy="428625"/>
        </p:xfrm>
        <a:graphic>
          <a:graphicData uri="http://schemas.openxmlformats.org/presentationml/2006/ole">
            <p:oleObj spid="_x0000_s5138" name="Equation" r:id="rId21" imgW="268800" imgH="432000" progId="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068327" y="5005997"/>
          <a:ext cx="619125" cy="485775"/>
        </p:xfrm>
        <a:graphic>
          <a:graphicData uri="http://schemas.openxmlformats.org/presentationml/2006/ole">
            <p:oleObj spid="_x0000_s5139" name="Equation" r:id="rId22" imgW="624000" imgH="489600" progId="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2881852" y="5005997"/>
          <a:ext cx="619125" cy="485775"/>
        </p:xfrm>
        <a:graphic>
          <a:graphicData uri="http://schemas.openxmlformats.org/presentationml/2006/ole">
            <p:oleObj spid="_x0000_s5140" name="Equation" r:id="rId23" imgW="624000" imgH="489600" progId="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695377" y="5005997"/>
          <a:ext cx="704850" cy="485775"/>
        </p:xfrm>
        <a:graphic>
          <a:graphicData uri="http://schemas.openxmlformats.org/presentationml/2006/ole">
            <p:oleObj spid="_x0000_s5141" name="Equation" r:id="rId24" imgW="710400" imgH="489600" progId="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594627" y="5005997"/>
          <a:ext cx="704850" cy="485775"/>
        </p:xfrm>
        <a:graphic>
          <a:graphicData uri="http://schemas.openxmlformats.org/presentationml/2006/ole">
            <p:oleObj spid="_x0000_s5142" name="Equation" r:id="rId25" imgW="7104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的几何意义知|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之间,∴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=-2,即2(3-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)=-2,解得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=4(满足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∵||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||=||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=-2(2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∴||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||=4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-2.</a:t>
            </a:r>
            <a:r>
              <a:rPr lang="zh-CN" altLang="en-US" sz="1099" kern="0" spc="4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82764" y="3262896"/>
          <a:ext cx="257174" cy="238124"/>
        </p:xfrm>
        <a:graphic>
          <a:graphicData uri="http://schemas.openxmlformats.org/presentationml/2006/ole">
            <p:oleObj spid="_x0000_s80898" name="Equation" r:id="rId5" imgW="259200" imgH="24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717574" y="3616704"/>
          <a:ext cx="257174" cy="238124"/>
        </p:xfrm>
        <a:graphic>
          <a:graphicData uri="http://schemas.openxmlformats.org/presentationml/2006/ole">
            <p:oleObj spid="_x0000_s80899" name="Equation" r:id="rId6" imgW="259200" imgH="240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3.(2018河南郑州二模,22)在平面直角坐标系中,以坐标原点为极点,以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轴正半轴为极轴,建立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极坐标系,点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的极坐标为</a:t>
            </a:r>
            <a:r>
              <a:rPr lang="zh-CN" altLang="en-US" sz="2196" kern="0" spc="2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5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数方程为</a:t>
            </a:r>
            <a:r>
              <a:rPr lang="zh-CN" altLang="en-US" sz="2424" kern="0" spc="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3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的距离的最大值;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(-1,1)与直线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平行的直线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56142" y="1509591"/>
          <a:ext cx="638174" cy="485774"/>
        </p:xfrm>
        <a:graphic>
          <a:graphicData uri="http://schemas.openxmlformats.org/presentationml/2006/ole">
            <p:oleObj spid="_x0000_s81922" name="Equation" r:id="rId5" imgW="6432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02675" y="1509591"/>
          <a:ext cx="600074" cy="485774"/>
        </p:xfrm>
        <a:graphic>
          <a:graphicData uri="http://schemas.openxmlformats.org/presentationml/2006/ole">
            <p:oleObj spid="_x0000_s81923" name="Equation" r:id="rId6" imgW="604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317600" y="2048119"/>
          <a:ext cx="942975" cy="552450"/>
        </p:xfrm>
        <a:graphic>
          <a:graphicData uri="http://schemas.openxmlformats.org/presentationml/2006/ole">
            <p:oleObj spid="_x0000_s81924" name="Equation" r:id="rId7" imgW="950400" imgH="5568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658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可得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196" kern="0" spc="29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076" kern="0" spc="9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,则易得直线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5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根据点到直线的距离公式可得曲线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上的点到直线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的距离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61" kern="0" spc="1018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2261" kern="0" spc="816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33" kern="0" spc="86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33" kern="0" spc="6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261" kern="0" spc="193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133" kern="0" spc="43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41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的倾斜角为</a:t>
            </a:r>
            <a:r>
              <a:rPr lang="zh-CN" altLang="en-US" sz="1715" kern="0" spc="-51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π,则直线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3698" kern="0" spc="672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84"/>
              </a:spcBef>
              <a:buNone/>
            </a:pPr>
            <a:r>
              <a:rPr lang="zh-CN" altLang="en-US" sz="3959" kern="0" spc="444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78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又易知曲线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2065" kern="0" spc="-2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65" kern="0" spc="-1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900" kern="0" spc="6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(7分)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88226" y="1250661"/>
          <a:ext cx="257174" cy="238124"/>
        </p:xfrm>
        <a:graphic>
          <a:graphicData uri="http://schemas.openxmlformats.org/presentationml/2006/ole">
            <p:oleObj spid="_x0000_s82946" name="Equation" r:id="rId5" imgW="259200" imgH="240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04538" y="1155783"/>
          <a:ext cx="647700" cy="485775"/>
        </p:xfrm>
        <a:graphic>
          <a:graphicData uri="http://schemas.openxmlformats.org/presentationml/2006/ole">
            <p:oleObj spid="_x0000_s82947" name="Equation" r:id="rId6" imgW="652800" imgH="4896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707784" y="1250661"/>
          <a:ext cx="257175" cy="238125"/>
        </p:xfrm>
        <a:graphic>
          <a:graphicData uri="http://schemas.openxmlformats.org/presentationml/2006/ole">
            <p:oleObj spid="_x0000_s82948" name="Equation" r:id="rId7" imgW="2592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44708" y="2041006"/>
          <a:ext cx="1581150" cy="504825"/>
        </p:xfrm>
        <a:graphic>
          <a:graphicData uri="http://schemas.openxmlformats.org/presentationml/2006/ole">
            <p:oleObj spid="_x0000_s82949" name="Equation" r:id="rId8" imgW="1593600" imgH="5088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0000" y="2616570"/>
          <a:ext cx="1323975" cy="504825"/>
        </p:xfrm>
        <a:graphic>
          <a:graphicData uri="http://schemas.openxmlformats.org/presentationml/2006/ole">
            <p:oleObj spid="_x0000_s82950" name="Equation" r:id="rId9" imgW="1334400" imgH="508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299668" y="2607715"/>
          <a:ext cx="380999" cy="476249"/>
        </p:xfrm>
        <a:graphic>
          <a:graphicData uri="http://schemas.openxmlformats.org/presentationml/2006/ole">
            <p:oleObj spid="_x0000_s82951" name="Equation" r:id="rId10" imgW="384000" imgH="480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258837" y="2607715"/>
          <a:ext cx="352424" cy="476249"/>
        </p:xfrm>
        <a:graphic>
          <a:graphicData uri="http://schemas.openxmlformats.org/presentationml/2006/ole">
            <p:oleObj spid="_x0000_s82952" name="Equation" r:id="rId11" imgW="355200" imgH="480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108582" y="3122510"/>
          <a:ext cx="533399" cy="504824"/>
        </p:xfrm>
        <a:graphic>
          <a:graphicData uri="http://schemas.openxmlformats.org/presentationml/2006/ole">
            <p:oleObj spid="_x0000_s82953" name="Equation" r:id="rId12" imgW="537600" imgH="5088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1751616" y="3113655"/>
          <a:ext cx="819149" cy="476250"/>
        </p:xfrm>
        <a:graphic>
          <a:graphicData uri="http://schemas.openxmlformats.org/presentationml/2006/ole">
            <p:oleObj spid="_x0000_s82954" name="Equation" r:id="rId13" imgW="825600" imgH="480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796957" y="3939473"/>
          <a:ext cx="152400" cy="428625"/>
        </p:xfrm>
        <a:graphic>
          <a:graphicData uri="http://schemas.openxmlformats.org/presentationml/2006/ole">
            <p:oleObj spid="_x0000_s82955" name="Equation" r:id="rId14" imgW="153600" imgH="432000" progId="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948317" y="3704027"/>
          <a:ext cx="1323975" cy="923925"/>
        </p:xfrm>
        <a:graphic>
          <a:graphicData uri="http://schemas.openxmlformats.org/presentationml/2006/ole">
            <p:oleObj spid="_x0000_s82956" name="Equation" r:id="rId15" imgW="1334400" imgH="931200" progId="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40000" y="4767432"/>
          <a:ext cx="988022" cy="926270"/>
        </p:xfrm>
        <a:graphic>
          <a:graphicData uri="http://schemas.openxmlformats.org/presentationml/2006/ole">
            <p:oleObj spid="_x0000_s82957" name="Equation" r:id="rId16" imgW="1075200" imgH="1008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856663" y="5605834"/>
          <a:ext cx="228599" cy="447674"/>
        </p:xfrm>
        <a:graphic>
          <a:graphicData uri="http://schemas.openxmlformats.org/presentationml/2006/ole">
            <p:oleObj spid="_x0000_s82958" name="Equation" r:id="rId17" imgW="230400" imgH="4512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3194898" y="5605834"/>
          <a:ext cx="238124" cy="447675"/>
        </p:xfrm>
        <a:graphic>
          <a:graphicData uri="http://schemas.openxmlformats.org/presentationml/2006/ole">
            <p:oleObj spid="_x0000_s82959" name="Equation" r:id="rId18" imgW="240000" imgH="4512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6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的参数方程代入曲线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的普通方程可得</a:t>
            </a:r>
            <a:r>
              <a:rPr lang="zh-CN" altLang="en-US" sz="1976" kern="0" spc="-77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+7</a:t>
            </a:r>
            <a:r>
              <a:rPr lang="zh-CN" altLang="en-US" sz="1013" kern="0" spc="10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-5=0,设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34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-2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依据直线参数方程中参数的几何意义可知|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00" kern="0" spc="-2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14473" y="1141999"/>
          <a:ext cx="152400" cy="428625"/>
        </p:xfrm>
        <a:graphic>
          <a:graphicData uri="http://schemas.openxmlformats.org/presentationml/2006/ole">
            <p:oleObj spid="_x0000_s83970" name="Equation" r:id="rId5" imgW="1536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976319" y="1231625"/>
          <a:ext cx="257175" cy="238125"/>
        </p:xfrm>
        <a:graphic>
          <a:graphicData uri="http://schemas.openxmlformats.org/presentationml/2006/ole">
            <p:oleObj spid="_x0000_s83971" name="Equation" r:id="rId6" imgW="259200" imgH="240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113992" y="1602897"/>
          <a:ext cx="219075" cy="428625"/>
        </p:xfrm>
        <a:graphic>
          <a:graphicData uri="http://schemas.openxmlformats.org/presentationml/2006/ole">
            <p:oleObj spid="_x0000_s83972" name="Equation" r:id="rId7" imgW="2208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61110" y="2070733"/>
          <a:ext cx="219075" cy="428625"/>
        </p:xfrm>
        <a:graphic>
          <a:graphicData uri="http://schemas.openxmlformats.org/presentationml/2006/ole">
            <p:oleObj spid="_x0000_s83973" name="Equation" r:id="rId8" imgW="2208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34385"/>
            <a:ext cx="8127000" cy="3116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fontAlgn="base" latinLnBrk="1" hangingPunct="0">
              <a:lnSpc>
                <a:spcPct val="150000"/>
              </a:lnSpc>
              <a:spcBef>
                <a:spcPts val="14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解答题(共40分)</a:t>
            </a:r>
            <a:endParaRPr lang="zh-CN" altLang="en-US" sz="16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TextBox 11"/>
          <p:cNvSpPr txBox="1"/>
          <p:nvPr/>
        </p:nvSpPr>
        <p:spPr>
          <a:xfrm>
            <a:off x="1988027" y="1062815"/>
            <a:ext cx="5226111" cy="8899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组  2017—2019年高考模拟·专题综合题组</a:t>
            </a:r>
          </a:p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(时间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：30分钟   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分值</a:t>
            </a:r>
            <a:r>
              <a:rPr lang="en-US" altLang="zh-CN" sz="1400" b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：40分</a:t>
            </a:r>
            <a:r>
              <a:rPr lang="en-US" altLang="zh-CN" sz="1400" b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)</a:t>
            </a:r>
            <a:endParaRPr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2848765"/>
            <a:ext cx="8127000" cy="19807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1.(2019河南十所名校尖子生第二次联考,22)在直角坐标系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dirty="0"/>
              <a:t/>
            </a:r>
            <a:br>
              <a:rPr dirty="0"/>
            </a:br>
            <a:r>
              <a:rPr lang="zh-CN" altLang="en-US" sz="2294" kern="0" spc="62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为参数).以坐标原点为极点,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的直角坐标方程,并说明它为何种曲线;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的坐标为(3,3),直线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|的取值范围.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3285928"/>
          <a:ext cx="1085850" cy="514350"/>
        </p:xfrm>
        <a:graphic>
          <a:graphicData uri="http://schemas.openxmlformats.org/presentationml/2006/ole">
            <p:oleObj spid="_x0000_s288769" name="Equation" r:id="rId5" imgW="1094400" imgH="5184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490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(1)将</a:t>
            </a:r>
            <a:r>
              <a:rPr lang="zh-CN" altLang="en-US" sz="2392" kern="0" spc="555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=3中得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=3,即(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r>
              <a:rPr lang="zh-CN" altLang="en-US" sz="900" kern="0" spc="6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2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是一个以(1,0)为圆心,2为半径的圆.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的参数方程知直线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过定点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(3,3),由于直线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相交,故其倾斜角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为锐角.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联立</a:t>
            </a:r>
            <a:r>
              <a:rPr lang="zh-CN" altLang="en-US" sz="2294" kern="0" spc="62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=4,整理得到关于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的二次方程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+9=0.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&gt;0知(4cos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-36&gt;0,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&gt;6或4cos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&lt;-6(舍).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又由于点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均在点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的下方,由参数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的几何意义,知|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|=-(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)=4cos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+6sin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347" kern="0" spc="120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)∈(6,2</a:t>
            </a:r>
            <a:r>
              <a:rPr lang="zh-CN" altLang="en-US" sz="1076" kern="0" spc="147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196" kern="0" spc="70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6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解决第(2)问时,忽视直线倾斜角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的范围及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&gt;0而使取值范围扩大,从而导致求解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错误.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4273" y="1159095"/>
          <a:ext cx="1009650" cy="542925"/>
        </p:xfrm>
        <a:graphic>
          <a:graphicData uri="http://schemas.openxmlformats.org/presentationml/2006/ole">
            <p:oleObj spid="_x0000_s86018" name="Equation" r:id="rId5" imgW="1017600" imgH="5472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28800" y="2819078"/>
          <a:ext cx="1085850" cy="514349"/>
        </p:xfrm>
        <a:graphic>
          <a:graphicData uri="http://schemas.openxmlformats.org/presentationml/2006/ole">
            <p:oleObj spid="_x0000_s86019" name="Equation" r:id="rId6" imgW="1094400" imgH="5184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562086" y="4053253"/>
          <a:ext cx="323850" cy="238125"/>
        </p:xfrm>
        <a:graphic>
          <a:graphicData uri="http://schemas.openxmlformats.org/presentationml/2006/ole">
            <p:oleObj spid="_x0000_s86020" name="Equation" r:id="rId7" imgW="326400" imgH="24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328705" y="4517675"/>
          <a:ext cx="323850" cy="238125"/>
        </p:xfrm>
        <a:graphic>
          <a:graphicData uri="http://schemas.openxmlformats.org/presentationml/2006/ole">
            <p:oleObj spid="_x0000_s86021" name="Equation" r:id="rId8" imgW="326400" imgH="240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717292" y="4422797"/>
          <a:ext cx="1171575" cy="485775"/>
        </p:xfrm>
        <a:graphic>
          <a:graphicData uri="http://schemas.openxmlformats.org/presentationml/2006/ole">
            <p:oleObj spid="_x0000_s86022" name="Equation" r:id="rId9" imgW="11808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295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2.(2019湖南长沙一中第三次模拟,22)在平面直角坐标系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上的动点,点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上,且满足|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|=16,求点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的轨迹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58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66" kern="0" spc="95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endParaRPr lang="en-US" altLang="zh-CN" sz="153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530" i="1" kern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面积的最大值.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70283" y="2578587"/>
          <a:ext cx="1028700" cy="514349"/>
        </p:xfrm>
        <a:graphic>
          <a:graphicData uri="http://schemas.openxmlformats.org/presentationml/2006/ole">
            <p:oleObj spid="_x0000_s87042" name="Equation" r:id="rId5" imgW="10368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98983" y="2587293"/>
          <a:ext cx="1485899" cy="485774"/>
        </p:xfrm>
        <a:graphic>
          <a:graphicData uri="http://schemas.openxmlformats.org/presentationml/2006/ole">
            <p:oleObj spid="_x0000_s87043" name="Equation" r:id="rId6" imgW="1497600" imgH="4896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由题设知|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10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|=16得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</a:t>
            </a:r>
            <a:r>
              <a:rPr lang="zh-CN" altLang="en-US" sz="2294" kern="0" spc="580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整理得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-3=0,设点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=-3.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(0,3),则△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OQA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△</a:t>
            </a:r>
            <a:r>
              <a:rPr lang="zh-CN" altLang="en-US" sz="1152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OQB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kern="0" dirty="0" smtClean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466" kern="0" spc="790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378" kern="0" spc="100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1378" kern="0" spc="87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,因为0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00" kern="0" spc="-57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的面积取最大值,且最大值为3</a:t>
            </a:r>
            <a:r>
              <a:rPr lang="zh-CN" altLang="en-US" sz="1347" kern="0" spc="67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求解此类问题的关键:①能把曲线的极坐标方程与直角坐标方程进行互化,在转化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过程中,一定要注意其等价性;②会用公式,即弦长公式,三角形面积公式以及三角恒等变换,并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进行合理转化,注意函数思想在解此类问题中的应用.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48670" y="1495453"/>
          <a:ext cx="390524" cy="428625"/>
        </p:xfrm>
        <a:graphic>
          <a:graphicData uri="http://schemas.openxmlformats.org/presentationml/2006/ole">
            <p:oleObj spid="_x0000_s88066" name="Equation" r:id="rId5" imgW="3936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61073" y="2692615"/>
          <a:ext cx="1028700" cy="514349"/>
        </p:xfrm>
        <a:graphic>
          <a:graphicData uri="http://schemas.openxmlformats.org/presentationml/2006/ole">
            <p:oleObj spid="_x0000_s88067" name="Equation" r:id="rId6" imgW="1036800" imgH="5184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64608" y="3928387"/>
          <a:ext cx="152400" cy="428625"/>
        </p:xfrm>
        <a:graphic>
          <a:graphicData uri="http://schemas.openxmlformats.org/presentationml/2006/ole">
            <p:oleObj spid="_x0000_s88068" name="Equation" r:id="rId7" imgW="1536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16450" y="3928387"/>
          <a:ext cx="152399" cy="428624"/>
        </p:xfrm>
        <a:graphic>
          <a:graphicData uri="http://schemas.openxmlformats.org/presentationml/2006/ole">
            <p:oleObj spid="_x0000_s88069" name="Equation" r:id="rId8" imgW="1536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68850" y="3976050"/>
          <a:ext cx="1190624" cy="314325"/>
        </p:xfrm>
        <a:graphic>
          <a:graphicData uri="http://schemas.openxmlformats.org/presentationml/2006/ole">
            <p:oleObj spid="_x0000_s88070" name="Equation" r:id="rId9" imgW="1200000" imgH="3168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227298" y="3928387"/>
          <a:ext cx="152399" cy="428624"/>
        </p:xfrm>
        <a:graphic>
          <a:graphicData uri="http://schemas.openxmlformats.org/presentationml/2006/ole">
            <p:oleObj spid="_x0000_s88071" name="Equation" r:id="rId10" imgW="1536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40000" y="4437175"/>
          <a:ext cx="1447800" cy="295274"/>
        </p:xfrm>
        <a:graphic>
          <a:graphicData uri="http://schemas.openxmlformats.org/presentationml/2006/ole">
            <p:oleObj spid="_x0000_s88072" name="Equation" r:id="rId11" imgW="1459200" imgH="2976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194634" y="4437175"/>
          <a:ext cx="1285875" cy="295274"/>
        </p:xfrm>
        <a:graphic>
          <a:graphicData uri="http://schemas.openxmlformats.org/presentationml/2006/ole">
            <p:oleObj spid="_x0000_s88073" name="Equation" r:id="rId12" imgW="1296000" imgH="2976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420995" y="4388955"/>
          <a:ext cx="180975" cy="428625"/>
        </p:xfrm>
        <a:graphic>
          <a:graphicData uri="http://schemas.openxmlformats.org/presentationml/2006/ole">
            <p:oleObj spid="_x0000_s88074" name="Equation" r:id="rId13" imgW="1824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728515" y="4862463"/>
          <a:ext cx="257175" cy="238125"/>
        </p:xfrm>
        <a:graphic>
          <a:graphicData uri="http://schemas.openxmlformats.org/presentationml/2006/ole">
            <p:oleObj spid="_x0000_s88075" name="Equation" r:id="rId14" imgW="259200" imgH="240000" progId="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450652" y="5134781"/>
            <a:ext cx="8125460" cy="107157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4" grpId="2" animBg="1"/>
      <p:bldP spid="14" grpId="3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3.(2019江西重点中学3月联考,22)在平面直角坐标系中,以原点为极点,以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轴非负半轴为极轴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建立极坐标系,已知曲线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+4,直线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(1)写出曲线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(-1,0)与曲线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交于不同两点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809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+4,即(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=9,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69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将其代入曲线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的普通方程并整理得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两点对应的参数分别为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对应的参数为</a:t>
            </a:r>
            <a:r>
              <a:rPr lang="zh-CN" altLang="en-US" sz="2000" kern="0" spc="144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=2(cos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点对应的参数为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,把</a:t>
            </a:r>
            <a:r>
              <a:rPr lang="zh-CN" altLang="en-US" sz="2294" kern="0" spc="69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整理得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49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49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(9分)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196" kern="0" spc="17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|=2|cos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|·</a:t>
            </a:r>
            <a:r>
              <a:rPr lang="zh-CN" altLang="en-US" sz="2196" kern="0" spc="52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=8.</a:t>
            </a:r>
            <a:r>
              <a:rPr lang="zh-CN" altLang="en-US" sz="900" kern="0" spc="6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思路分析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(1)利用极坐标方程与直角坐标方程的互化公式得曲线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(2)将直线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的参数方程代入曲线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的直角坐标方程中,利用根与系数的关系及直线参数方程中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24483" y="1870971"/>
          <a:ext cx="1171575" cy="514350"/>
        </p:xfrm>
        <a:graphic>
          <a:graphicData uri="http://schemas.openxmlformats.org/presentationml/2006/ole">
            <p:oleObj spid="_x0000_s89090" name="Equation" r:id="rId5" imgW="11808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50767" y="3460551"/>
          <a:ext cx="438150" cy="428625"/>
        </p:xfrm>
        <a:graphic>
          <a:graphicData uri="http://schemas.openxmlformats.org/presentationml/2006/ole">
            <p:oleObj spid="_x0000_s89091" name="Equation" r:id="rId6" imgW="4416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67161" y="3950098"/>
          <a:ext cx="1171575" cy="514349"/>
        </p:xfrm>
        <a:graphic>
          <a:graphicData uri="http://schemas.openxmlformats.org/presentationml/2006/ole">
            <p:oleObj spid="_x0000_s89092" name="Equation" r:id="rId7" imgW="1180800" imgH="5184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286845" y="4478253"/>
          <a:ext cx="885825" cy="428625"/>
        </p:xfrm>
        <a:graphic>
          <a:graphicData uri="http://schemas.openxmlformats.org/presentationml/2006/ole">
            <p:oleObj spid="_x0000_s89093" name="Equation" r:id="rId8" imgW="8928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627915" y="4478253"/>
          <a:ext cx="885825" cy="428625"/>
        </p:xfrm>
        <a:graphic>
          <a:graphicData uri="http://schemas.openxmlformats.org/presentationml/2006/ole">
            <p:oleObj spid="_x0000_s89094" name="Equation" r:id="rId9" imgW="8928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762479" y="4960228"/>
          <a:ext cx="495300" cy="485775"/>
        </p:xfrm>
        <a:graphic>
          <a:graphicData uri="http://schemas.openxmlformats.org/presentationml/2006/ole">
            <p:oleObj spid="_x0000_s89095" name="Equation" r:id="rId10" imgW="499200" imgH="4896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671736" y="4960228"/>
          <a:ext cx="942975" cy="485775"/>
        </p:xfrm>
        <a:graphic>
          <a:graphicData uri="http://schemas.openxmlformats.org/presentationml/2006/ole">
            <p:oleObj spid="_x0000_s89096" name="Equation" r:id="rId11" imgW="950400" imgH="489600" progId="">
              <p:embed/>
            </p:oleObj>
          </a:graphicData>
        </a:graphic>
      </p:graphicFrame>
      <p:sp>
        <p:nvSpPr>
          <p:cNvPr id="11" name="TextBox 2"/>
          <p:cNvSpPr txBox="1"/>
          <p:nvPr/>
        </p:nvSpPr>
        <p:spPr>
          <a:xfrm>
            <a:off x="540000" y="6063475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参数的几何意义求解,关键在于求出线段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的中点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的交点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对应的参数.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50652" y="5420533"/>
            <a:ext cx="8125460" cy="114300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3.(2018课标Ⅰ,22,10分)在直角坐标系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|+2.以坐标原点为极点,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</a:t>
            </a:r>
            <a:r>
              <a:t/>
            </a:r>
            <a:br/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-3=0.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有且仅有三个公共点,求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的方程.</a:t>
            </a:r>
            <a:endParaRPr lang="zh-CN" altLang="en-US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4.(2019河南3月适应性测试,22)在平面直角坐标系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xOy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的参数方程为</a:t>
            </a:r>
            <a:r>
              <a:rPr lang="zh-CN" altLang="en-US" sz="2294" kern="0" spc="2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数),以原点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O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为极点,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轴的正半轴为极轴建立极坐标系,曲线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t/>
            </a:r>
            <a:br/>
            <a:r>
              <a:rPr lang="zh-CN" altLang="en-US" sz="2000" kern="0" spc="61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177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的普通方程和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交于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两点,求</a:t>
            </a:r>
            <a:r>
              <a:rPr lang="zh-CN" altLang="en-US" sz="2143" kern="0" spc="1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229" kern="0" spc="24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942598" y="1163355"/>
          <a:ext cx="619124" cy="514349"/>
        </p:xfrm>
        <a:graphic>
          <a:graphicData uri="http://schemas.openxmlformats.org/presentationml/2006/ole">
            <p:oleObj spid="_x0000_s90114" name="Equation" r:id="rId5" imgW="6240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0000" y="2062409"/>
          <a:ext cx="1038224" cy="428624"/>
        </p:xfrm>
        <a:graphic>
          <a:graphicData uri="http://schemas.openxmlformats.org/presentationml/2006/ole">
            <p:oleObj spid="_x0000_s90115" name="Equation" r:id="rId6" imgW="10464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40517" y="2939312"/>
          <a:ext cx="295275" cy="476250"/>
        </p:xfrm>
        <a:graphic>
          <a:graphicData uri="http://schemas.openxmlformats.org/presentationml/2006/ole">
            <p:oleObj spid="_x0000_s90116" name="Equation" r:id="rId7" imgW="297600" imgH="480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45426" y="2940279"/>
          <a:ext cx="314325" cy="495300"/>
        </p:xfrm>
        <a:graphic>
          <a:graphicData uri="http://schemas.openxmlformats.org/presentationml/2006/ole">
            <p:oleObj spid="_x0000_s90117" name="Equation" r:id="rId8" imgW="316800" imgH="4992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81141"/>
            <a:ext cx="8127000" cy="4514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294" kern="0" spc="2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为参数),消去参数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1" kern="0" spc="-71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8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的普通方程为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7" kern="0" spc="6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617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代入,得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-2=0.</a:t>
            </a:r>
            <a:r>
              <a:rPr lang="zh-CN" altLang="en-US" sz="1197" kern="0" spc="33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2294" kern="0" spc="2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为参数),可得</a:t>
            </a:r>
            <a:r>
              <a:rPr lang="zh-CN" altLang="en-US" sz="1911" kern="0" spc="-56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的几何意义是抛物线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上的点(原点除外)与原点连线的斜率.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由(1)知,当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只有一个交点,故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</a:t>
            </a:r>
            <a:r>
              <a:rPr lang="zh-CN" altLang="en-US" sz="2294" kern="0" spc="258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为参数)代入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-2=0,得4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mt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-2=0,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3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设此方程的两根分别为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24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24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44273" y="864496"/>
          <a:ext cx="619124" cy="514350"/>
        </p:xfrm>
        <a:graphic>
          <a:graphicData uri="http://schemas.openxmlformats.org/presentationml/2006/ole">
            <p:oleObj spid="_x0000_s91138" name="Equation" r:id="rId5" imgW="624000" imgH="5184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97063" y="891620"/>
          <a:ext cx="152400" cy="428625"/>
        </p:xfrm>
        <a:graphic>
          <a:graphicData uri="http://schemas.openxmlformats.org/presentationml/2006/ole">
            <p:oleObj spid="_x0000_s91139" name="Equation" r:id="rId6" imgW="1536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22834" y="1409742"/>
          <a:ext cx="152400" cy="428625"/>
        </p:xfrm>
        <a:graphic>
          <a:graphicData uri="http://schemas.openxmlformats.org/presentationml/2006/ole">
            <p:oleObj spid="_x0000_s91140" name="Equation" r:id="rId7" imgW="1536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41044" y="1877578"/>
          <a:ext cx="1038224" cy="428625"/>
        </p:xfrm>
        <a:graphic>
          <a:graphicData uri="http://schemas.openxmlformats.org/presentationml/2006/ole">
            <p:oleObj spid="_x0000_s91141" name="Equation" r:id="rId8" imgW="1046400" imgH="4320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961073" y="3074741"/>
          <a:ext cx="619125" cy="514349"/>
        </p:xfrm>
        <a:graphic>
          <a:graphicData uri="http://schemas.openxmlformats.org/presentationml/2006/ole">
            <p:oleObj spid="_x0000_s91142" name="Equation" r:id="rId9" imgW="624000" imgH="5184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84282" y="3101865"/>
          <a:ext cx="171450" cy="428625"/>
        </p:xfrm>
        <a:graphic>
          <a:graphicData uri="http://schemas.openxmlformats.org/presentationml/2006/ole">
            <p:oleObj spid="_x0000_s91143" name="Equation" r:id="rId10" imgW="1728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878981" y="3602897"/>
          <a:ext cx="152400" cy="428625"/>
        </p:xfrm>
        <a:graphic>
          <a:graphicData uri="http://schemas.openxmlformats.org/presentationml/2006/ole">
            <p:oleObj spid="_x0000_s91144" name="Equation" r:id="rId11" imgW="153600" imgH="432000" progId="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34400" y="4446251"/>
          <a:ext cx="619124" cy="514349"/>
        </p:xfrm>
        <a:graphic>
          <a:graphicData uri="http://schemas.openxmlformats.org/presentationml/2006/ole">
            <p:oleObj spid="_x0000_s91145" name="Equation" r:id="rId12" imgW="624000" imgH="518400" progId="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470048" y="4974407"/>
          <a:ext cx="285750" cy="428625"/>
        </p:xfrm>
        <a:graphic>
          <a:graphicData uri="http://schemas.openxmlformats.org/presentationml/2006/ole">
            <p:oleObj spid="_x0000_s91146" name="Equation" r:id="rId13" imgW="288000" imgH="432000" progId="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183991" y="4974407"/>
          <a:ext cx="285750" cy="428625"/>
        </p:xfrm>
        <a:graphic>
          <a:graphicData uri="http://schemas.openxmlformats.org/presentationml/2006/ole">
            <p:oleObj spid="_x0000_s91147" name="Equation" r:id="rId14" imgW="288000" imgH="432000" progId="">
              <p:embed/>
            </p:oleObj>
          </a:graphicData>
        </a:graphic>
      </p:graphicFrame>
      <p:sp>
        <p:nvSpPr>
          <p:cNvPr id="14" name="TextBox 2"/>
          <p:cNvSpPr txBox="1"/>
          <p:nvPr/>
        </p:nvSpPr>
        <p:spPr>
          <a:xfrm>
            <a:off x="540000" y="5279696"/>
            <a:ext cx="8127000" cy="15695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1915" kern="0" spc="40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91" kern="0" spc="48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5" kern="0" spc="10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915" kern="0" spc="25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15" kern="0" spc="153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00" kern="0" spc="292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723" kern="0" spc="-52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900" kern="0" spc="74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(10分)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647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解题关键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正确理解参数4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的几何意义是求解本题的关键.将曲线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的参数方程代入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角坐标方程,从而利用根与系数的关系求解.</a:t>
            </a:r>
            <a:endParaRPr lang="zh-CN" altLang="en-US" dirty="0"/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928800" y="5607401"/>
          <a:ext cx="295274" cy="476249"/>
        </p:xfrm>
        <a:graphic>
          <a:graphicData uri="http://schemas.openxmlformats.org/presentationml/2006/ole">
            <p:oleObj spid="_x0000_s91148" name="Equation" r:id="rId15" imgW="297600" imgH="480000" progId="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1333709" y="5608369"/>
          <a:ext cx="314325" cy="495300"/>
        </p:xfrm>
        <a:graphic>
          <a:graphicData uri="http://schemas.openxmlformats.org/presentationml/2006/ole">
            <p:oleObj spid="_x0000_s91149" name="Equation" r:id="rId16" imgW="316800" imgH="499200" progId="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757669" y="5607401"/>
          <a:ext cx="257174" cy="476249"/>
        </p:xfrm>
        <a:graphic>
          <a:graphicData uri="http://schemas.openxmlformats.org/presentationml/2006/ole">
            <p:oleObj spid="_x0000_s91150" name="Equation" r:id="rId17" imgW="259200" imgH="480000" progId="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124479" y="5607401"/>
          <a:ext cx="276224" cy="476249"/>
        </p:xfrm>
        <a:graphic>
          <a:graphicData uri="http://schemas.openxmlformats.org/presentationml/2006/ole">
            <p:oleObj spid="_x0000_s91151" name="Equation" r:id="rId18" imgW="278400" imgH="480000" progId="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510339" y="5607401"/>
          <a:ext cx="438150" cy="476249"/>
        </p:xfrm>
        <a:graphic>
          <a:graphicData uri="http://schemas.openxmlformats.org/presentationml/2006/ole">
            <p:oleObj spid="_x0000_s91152" name="Equation" r:id="rId19" imgW="441600" imgH="480000" progId="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058123" y="5408269"/>
          <a:ext cx="801115" cy="865573"/>
        </p:xfrm>
        <a:graphic>
          <a:graphicData uri="http://schemas.openxmlformats.org/presentationml/2006/ole">
            <p:oleObj spid="_x0000_s91153" name="Equation" r:id="rId20" imgW="835200" imgH="902400" progId="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996433" y="5607215"/>
          <a:ext cx="152400" cy="428625"/>
        </p:xfrm>
        <a:graphic>
          <a:graphicData uri="http://schemas.openxmlformats.org/presentationml/2006/ole">
            <p:oleObj spid="_x0000_s91154" name="Equation" r:id="rId21" imgW="153600" imgH="432000" progId="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450652" y="6277789"/>
            <a:ext cx="8125460" cy="5461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2" grpId="3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826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的直角坐标方程为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(2)由(1)知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是圆心为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(-1,0),半径为2的圆.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由题设知,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是过点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(0,2)且关于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轴对称的两条射线.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轴右边的射线为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轴左边的射线为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的外面,故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有且仅有三个公共点等价于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只有一个公共点且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个公共点,或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只有一个公共点且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有两个公共点.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只有一个公共点时,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所在直线的距离为2,所以</a:t>
            </a:r>
            <a:r>
              <a:rPr lang="zh-CN" altLang="en-US" sz="2196" kern="0" spc="26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1937" kern="0" spc="-7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=0,经检验,当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没有公共点;当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只有一个公共点,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有两个公共点.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只有一个公共点时,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所在直线的距离为2,所以</a:t>
            </a:r>
            <a:r>
              <a:rPr lang="zh-CN" altLang="en-US" sz="2196" kern="0" spc="230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=2,故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937" kern="0" spc="-73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.经检验,当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16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没有公共点;当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没有公共点.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42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综上,所求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1152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的方程为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00" kern="0" spc="-8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|+2.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23827" y="3651415"/>
          <a:ext cx="609600" cy="485775"/>
        </p:xfrm>
        <a:graphic>
          <a:graphicData uri="http://schemas.openxmlformats.org/presentationml/2006/ole">
            <p:oleObj spid="_x0000_s6146" name="Equation" r:id="rId5" imgW="614400" imgH="4896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43169" y="3650857"/>
          <a:ext cx="152399" cy="428624"/>
        </p:xfrm>
        <a:graphic>
          <a:graphicData uri="http://schemas.openxmlformats.org/presentationml/2006/ole">
            <p:oleObj spid="_x0000_s6147" name="Equation" r:id="rId6" imgW="153600" imgH="432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45426" y="4140824"/>
          <a:ext cx="152400" cy="428625"/>
        </p:xfrm>
        <a:graphic>
          <a:graphicData uri="http://schemas.openxmlformats.org/presentationml/2006/ole">
            <p:oleObj spid="_x0000_s6148" name="Equation" r:id="rId7" imgW="1536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23827" y="4641774"/>
          <a:ext cx="571500" cy="485775"/>
        </p:xfrm>
        <a:graphic>
          <a:graphicData uri="http://schemas.openxmlformats.org/presentationml/2006/ole">
            <p:oleObj spid="_x0000_s6149" name="Equation" r:id="rId8" imgW="576000" imgH="4896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027103" y="4641216"/>
          <a:ext cx="152399" cy="428624"/>
        </p:xfrm>
        <a:graphic>
          <a:graphicData uri="http://schemas.openxmlformats.org/presentationml/2006/ole">
            <p:oleObj spid="_x0000_s6150" name="Equation" r:id="rId9" imgW="153600" imgH="432000" progId="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771055" y="5131183"/>
          <a:ext cx="152400" cy="428625"/>
        </p:xfrm>
        <a:graphic>
          <a:graphicData uri="http://schemas.openxmlformats.org/presentationml/2006/ole">
            <p:oleObj spid="_x0000_s6151" name="Equation" r:id="rId10" imgW="153600" imgH="432000" progId="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581970" y="5599019"/>
          <a:ext cx="152400" cy="428625"/>
        </p:xfrm>
        <a:graphic>
          <a:graphicData uri="http://schemas.openxmlformats.org/presentationml/2006/ole">
            <p:oleObj spid="_x0000_s6152" name="Equation" r:id="rId11" imgW="153600" imgH="432000" progId="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方法总结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极坐标方程与直角坐标方程的互化技巧</a:t>
            </a:r>
            <a:endParaRPr lang="zh-CN" altLang="en-US" sz="16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(1)巧用极坐标方程两边同乘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或同时平方技巧,将极坐标方程构造成含有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152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式,然后利用公式代入化简得到直角坐标方程.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(2)巧借两角和差公式,转化成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)或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)的形式,进而利用互化公式得到直角坐标方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(3)将直角坐标方程中的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转化为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,将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转化为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153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,即可得到极坐标方程.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EF75277A-0251-467E-BADF-E655D73B2F42}">
  <ds:schemaRefs/>
</ds:datastoreItem>
</file>

<file path=customXml/itemProps10.xml><?xml version="1.0" encoding="utf-8"?>
<ds:datastoreItem xmlns:ds="http://schemas.openxmlformats.org/officeDocument/2006/customXml" ds:itemID="{D615D1E1-1D8A-48A9-AA73-87A03104A808}">
  <ds:schemaRefs/>
</ds:datastoreItem>
</file>

<file path=customXml/itemProps11.xml><?xml version="1.0" encoding="utf-8"?>
<ds:datastoreItem xmlns:ds="http://schemas.openxmlformats.org/officeDocument/2006/customXml" ds:itemID="{73AB920B-7907-47A3-AFC3-17D91B3E0ED8}">
  <ds:schemaRefs/>
</ds:datastoreItem>
</file>

<file path=customXml/itemProps12.xml><?xml version="1.0" encoding="utf-8"?>
<ds:datastoreItem xmlns:ds="http://schemas.openxmlformats.org/officeDocument/2006/customXml" ds:itemID="{31DF3A66-2448-49F4-806F-F0E6BA6BD3C6}">
  <ds:schemaRefs/>
</ds:datastoreItem>
</file>

<file path=customXml/itemProps13.xml><?xml version="1.0" encoding="utf-8"?>
<ds:datastoreItem xmlns:ds="http://schemas.openxmlformats.org/officeDocument/2006/customXml" ds:itemID="{0E5FE616-3753-46D3-BF4F-12CE6C4DD129}">
  <ds:schemaRefs/>
</ds:datastoreItem>
</file>

<file path=customXml/itemProps14.xml><?xml version="1.0" encoding="utf-8"?>
<ds:datastoreItem xmlns:ds="http://schemas.openxmlformats.org/officeDocument/2006/customXml" ds:itemID="{45B6E543-581A-482D-AFF0-2B7559DE0AB1}">
  <ds:schemaRefs/>
</ds:datastoreItem>
</file>

<file path=customXml/itemProps15.xml><?xml version="1.0" encoding="utf-8"?>
<ds:datastoreItem xmlns:ds="http://schemas.openxmlformats.org/officeDocument/2006/customXml" ds:itemID="{4A0B3951-1412-4BFD-B7CE-7FDC7EF429FB}">
  <ds:schemaRefs/>
</ds:datastoreItem>
</file>

<file path=customXml/itemProps16.xml><?xml version="1.0" encoding="utf-8"?>
<ds:datastoreItem xmlns:ds="http://schemas.openxmlformats.org/officeDocument/2006/customXml" ds:itemID="{DD16A457-2080-4339-B86D-C0C853A39713}">
  <ds:schemaRefs/>
</ds:datastoreItem>
</file>

<file path=customXml/itemProps17.xml><?xml version="1.0" encoding="utf-8"?>
<ds:datastoreItem xmlns:ds="http://schemas.openxmlformats.org/officeDocument/2006/customXml" ds:itemID="{518E0CAC-C239-4FBF-B9A5-E06D558D244D}">
  <ds:schemaRefs/>
</ds:datastoreItem>
</file>

<file path=customXml/itemProps18.xml><?xml version="1.0" encoding="utf-8"?>
<ds:datastoreItem xmlns:ds="http://schemas.openxmlformats.org/officeDocument/2006/customXml" ds:itemID="{912370F8-E69E-4F34-AAC2-5922260D54EE}">
  <ds:schemaRefs/>
</ds:datastoreItem>
</file>

<file path=customXml/itemProps19.xml><?xml version="1.0" encoding="utf-8"?>
<ds:datastoreItem xmlns:ds="http://schemas.openxmlformats.org/officeDocument/2006/customXml" ds:itemID="{6AE93459-ED15-41D5-9E00-C97D74A01691}">
  <ds:schemaRefs/>
</ds:datastoreItem>
</file>

<file path=customXml/itemProps2.xml><?xml version="1.0" encoding="utf-8"?>
<ds:datastoreItem xmlns:ds="http://schemas.openxmlformats.org/officeDocument/2006/customXml" ds:itemID="{1939C0A5-DF43-42D5-98AB-F5B3B7A7B33B}">
  <ds:schemaRefs/>
</ds:datastoreItem>
</file>

<file path=customXml/itemProps20.xml><?xml version="1.0" encoding="utf-8"?>
<ds:datastoreItem xmlns:ds="http://schemas.openxmlformats.org/officeDocument/2006/customXml" ds:itemID="{EE30F7F0-7791-4F13-AE18-E16375129BA0}">
  <ds:schemaRefs/>
</ds:datastoreItem>
</file>

<file path=customXml/itemProps21.xml><?xml version="1.0" encoding="utf-8"?>
<ds:datastoreItem xmlns:ds="http://schemas.openxmlformats.org/officeDocument/2006/customXml" ds:itemID="{407EE1CA-B1F7-47A3-9E2B-1F628219FCF5}">
  <ds:schemaRefs/>
</ds:datastoreItem>
</file>

<file path=customXml/itemProps22.xml><?xml version="1.0" encoding="utf-8"?>
<ds:datastoreItem xmlns:ds="http://schemas.openxmlformats.org/officeDocument/2006/customXml" ds:itemID="{E50117F7-2221-4FA4-A2E8-5EA4E71383C5}">
  <ds:schemaRefs/>
</ds:datastoreItem>
</file>

<file path=customXml/itemProps23.xml><?xml version="1.0" encoding="utf-8"?>
<ds:datastoreItem xmlns:ds="http://schemas.openxmlformats.org/officeDocument/2006/customXml" ds:itemID="{C93FBDAA-7872-4B71-83B2-F157B9671120}">
  <ds:schemaRefs/>
</ds:datastoreItem>
</file>

<file path=customXml/itemProps24.xml><?xml version="1.0" encoding="utf-8"?>
<ds:datastoreItem xmlns:ds="http://schemas.openxmlformats.org/officeDocument/2006/customXml" ds:itemID="{CF7D1DA4-1715-4AF9-9464-0D8A4C7B20F0}">
  <ds:schemaRefs/>
</ds:datastoreItem>
</file>

<file path=customXml/itemProps25.xml><?xml version="1.0" encoding="utf-8"?>
<ds:datastoreItem xmlns:ds="http://schemas.openxmlformats.org/officeDocument/2006/customXml" ds:itemID="{0731FD1A-95AD-4EF5-AF9E-F0A2B41736B0}">
  <ds:schemaRefs/>
</ds:datastoreItem>
</file>

<file path=customXml/itemProps26.xml><?xml version="1.0" encoding="utf-8"?>
<ds:datastoreItem xmlns:ds="http://schemas.openxmlformats.org/officeDocument/2006/customXml" ds:itemID="{91F8E2D2-7664-45F3-AD2B-2E5A555FE361}">
  <ds:schemaRefs/>
</ds:datastoreItem>
</file>

<file path=customXml/itemProps27.xml><?xml version="1.0" encoding="utf-8"?>
<ds:datastoreItem xmlns:ds="http://schemas.openxmlformats.org/officeDocument/2006/customXml" ds:itemID="{43FAE2EE-BC1D-4958-9B37-4827814D2C49}">
  <ds:schemaRefs/>
</ds:datastoreItem>
</file>

<file path=customXml/itemProps28.xml><?xml version="1.0" encoding="utf-8"?>
<ds:datastoreItem xmlns:ds="http://schemas.openxmlformats.org/officeDocument/2006/customXml" ds:itemID="{AE9AFD0C-F6DC-43D2-BD39-0CF64FA8CAD1}">
  <ds:schemaRefs/>
</ds:datastoreItem>
</file>

<file path=customXml/itemProps29.xml><?xml version="1.0" encoding="utf-8"?>
<ds:datastoreItem xmlns:ds="http://schemas.openxmlformats.org/officeDocument/2006/customXml" ds:itemID="{7F3320B6-4CCA-49BC-B794-D52A74181A51}">
  <ds:schemaRefs/>
</ds:datastoreItem>
</file>

<file path=customXml/itemProps3.xml><?xml version="1.0" encoding="utf-8"?>
<ds:datastoreItem xmlns:ds="http://schemas.openxmlformats.org/officeDocument/2006/customXml" ds:itemID="{D9DBFA6C-719B-4055-9D6B-511B7F2A1460}">
  <ds:schemaRefs/>
</ds:datastoreItem>
</file>

<file path=customXml/itemProps30.xml><?xml version="1.0" encoding="utf-8"?>
<ds:datastoreItem xmlns:ds="http://schemas.openxmlformats.org/officeDocument/2006/customXml" ds:itemID="{3D7F3AAA-5FE1-47BF-A8BE-C12AD5757B0F}">
  <ds:schemaRefs/>
</ds:datastoreItem>
</file>

<file path=customXml/itemProps31.xml><?xml version="1.0" encoding="utf-8"?>
<ds:datastoreItem xmlns:ds="http://schemas.openxmlformats.org/officeDocument/2006/customXml" ds:itemID="{210931F7-4213-4CB2-86B8-9BE8A754AA6A}">
  <ds:schemaRefs/>
</ds:datastoreItem>
</file>

<file path=customXml/itemProps32.xml><?xml version="1.0" encoding="utf-8"?>
<ds:datastoreItem xmlns:ds="http://schemas.openxmlformats.org/officeDocument/2006/customXml" ds:itemID="{5C3DF786-3CFC-4AFC-ABA8-6A0EA71E1F5D}">
  <ds:schemaRefs/>
</ds:datastoreItem>
</file>

<file path=customXml/itemProps33.xml><?xml version="1.0" encoding="utf-8"?>
<ds:datastoreItem xmlns:ds="http://schemas.openxmlformats.org/officeDocument/2006/customXml" ds:itemID="{016E907B-BA42-41CC-807B-A299469F6897}">
  <ds:schemaRefs/>
</ds:datastoreItem>
</file>

<file path=customXml/itemProps34.xml><?xml version="1.0" encoding="utf-8"?>
<ds:datastoreItem xmlns:ds="http://schemas.openxmlformats.org/officeDocument/2006/customXml" ds:itemID="{B6FCBC8E-895E-4FC7-BD85-F43AE0448E86}">
  <ds:schemaRefs/>
</ds:datastoreItem>
</file>

<file path=customXml/itemProps35.xml><?xml version="1.0" encoding="utf-8"?>
<ds:datastoreItem xmlns:ds="http://schemas.openxmlformats.org/officeDocument/2006/customXml" ds:itemID="{78EC5EEF-D758-43B7-8CCA-21FD27004462}">
  <ds:schemaRefs/>
</ds:datastoreItem>
</file>

<file path=customXml/itemProps36.xml><?xml version="1.0" encoding="utf-8"?>
<ds:datastoreItem xmlns:ds="http://schemas.openxmlformats.org/officeDocument/2006/customXml" ds:itemID="{9CD4ED17-39F5-4377-9024-6C999799CA68}">
  <ds:schemaRefs/>
</ds:datastoreItem>
</file>

<file path=customXml/itemProps37.xml><?xml version="1.0" encoding="utf-8"?>
<ds:datastoreItem xmlns:ds="http://schemas.openxmlformats.org/officeDocument/2006/customXml" ds:itemID="{8C49BBA7-BFE6-4A11-B19B-AFDECCDE75D5}">
  <ds:schemaRefs/>
</ds:datastoreItem>
</file>

<file path=customXml/itemProps38.xml><?xml version="1.0" encoding="utf-8"?>
<ds:datastoreItem xmlns:ds="http://schemas.openxmlformats.org/officeDocument/2006/customXml" ds:itemID="{78041044-4801-4503-B7AD-71E69149AB9C}">
  <ds:schemaRefs/>
</ds:datastoreItem>
</file>

<file path=customXml/itemProps39.xml><?xml version="1.0" encoding="utf-8"?>
<ds:datastoreItem xmlns:ds="http://schemas.openxmlformats.org/officeDocument/2006/customXml" ds:itemID="{4BEAB19A-42AF-4DD5-A87B-3B06DD166BF2}">
  <ds:schemaRefs/>
</ds:datastoreItem>
</file>

<file path=customXml/itemProps4.xml><?xml version="1.0" encoding="utf-8"?>
<ds:datastoreItem xmlns:ds="http://schemas.openxmlformats.org/officeDocument/2006/customXml" ds:itemID="{AB3F822F-A731-4D04-8391-0E3315F3240F}">
  <ds:schemaRefs/>
</ds:datastoreItem>
</file>

<file path=customXml/itemProps40.xml><?xml version="1.0" encoding="utf-8"?>
<ds:datastoreItem xmlns:ds="http://schemas.openxmlformats.org/officeDocument/2006/customXml" ds:itemID="{38DE84F2-366D-4661-8CFA-3DC45D724FF1}">
  <ds:schemaRefs/>
</ds:datastoreItem>
</file>

<file path=customXml/itemProps41.xml><?xml version="1.0" encoding="utf-8"?>
<ds:datastoreItem xmlns:ds="http://schemas.openxmlformats.org/officeDocument/2006/customXml" ds:itemID="{45615A82-188D-4BC1-B158-732B92E707FD}">
  <ds:schemaRefs/>
</ds:datastoreItem>
</file>

<file path=customXml/itemProps42.xml><?xml version="1.0" encoding="utf-8"?>
<ds:datastoreItem xmlns:ds="http://schemas.openxmlformats.org/officeDocument/2006/customXml" ds:itemID="{D7F02BDE-84A6-4856-86BA-1B0955A799A2}">
  <ds:schemaRefs/>
</ds:datastoreItem>
</file>

<file path=customXml/itemProps43.xml><?xml version="1.0" encoding="utf-8"?>
<ds:datastoreItem xmlns:ds="http://schemas.openxmlformats.org/officeDocument/2006/customXml" ds:itemID="{CF540085-ABA9-4F93-B7C6-44D8140280F1}">
  <ds:schemaRefs/>
</ds:datastoreItem>
</file>

<file path=customXml/itemProps44.xml><?xml version="1.0" encoding="utf-8"?>
<ds:datastoreItem xmlns:ds="http://schemas.openxmlformats.org/officeDocument/2006/customXml" ds:itemID="{5649C7F2-01ED-4B87-9456-D869A29D7966}">
  <ds:schemaRefs/>
</ds:datastoreItem>
</file>

<file path=customXml/itemProps45.xml><?xml version="1.0" encoding="utf-8"?>
<ds:datastoreItem xmlns:ds="http://schemas.openxmlformats.org/officeDocument/2006/customXml" ds:itemID="{C0A19250-B256-4FA9-AD57-E00CDF09B85E}">
  <ds:schemaRefs/>
</ds:datastoreItem>
</file>

<file path=customXml/itemProps46.xml><?xml version="1.0" encoding="utf-8"?>
<ds:datastoreItem xmlns:ds="http://schemas.openxmlformats.org/officeDocument/2006/customXml" ds:itemID="{24622182-6B33-4DCF-A939-F5E6F1F724A0}">
  <ds:schemaRefs/>
</ds:datastoreItem>
</file>

<file path=customXml/itemProps47.xml><?xml version="1.0" encoding="utf-8"?>
<ds:datastoreItem xmlns:ds="http://schemas.openxmlformats.org/officeDocument/2006/customXml" ds:itemID="{88AB1921-B8F0-499F-B68F-2DC5F51D25EC}">
  <ds:schemaRefs/>
</ds:datastoreItem>
</file>

<file path=customXml/itemProps48.xml><?xml version="1.0" encoding="utf-8"?>
<ds:datastoreItem xmlns:ds="http://schemas.openxmlformats.org/officeDocument/2006/customXml" ds:itemID="{D111F58C-6E71-4BEC-AEC6-439C76A10393}">
  <ds:schemaRefs/>
</ds:datastoreItem>
</file>

<file path=customXml/itemProps49.xml><?xml version="1.0" encoding="utf-8"?>
<ds:datastoreItem xmlns:ds="http://schemas.openxmlformats.org/officeDocument/2006/customXml" ds:itemID="{A2E8C65A-4626-4A43-B2EC-9681AB0569E6}">
  <ds:schemaRefs/>
</ds:datastoreItem>
</file>

<file path=customXml/itemProps5.xml><?xml version="1.0" encoding="utf-8"?>
<ds:datastoreItem xmlns:ds="http://schemas.openxmlformats.org/officeDocument/2006/customXml" ds:itemID="{2CABFAC8-3690-4F11-A908-CEFE11D70F65}">
  <ds:schemaRefs/>
</ds:datastoreItem>
</file>

<file path=customXml/itemProps50.xml><?xml version="1.0" encoding="utf-8"?>
<ds:datastoreItem xmlns:ds="http://schemas.openxmlformats.org/officeDocument/2006/customXml" ds:itemID="{12834321-970E-49ED-A90A-1C494811C455}">
  <ds:schemaRefs/>
</ds:datastoreItem>
</file>

<file path=customXml/itemProps51.xml><?xml version="1.0" encoding="utf-8"?>
<ds:datastoreItem xmlns:ds="http://schemas.openxmlformats.org/officeDocument/2006/customXml" ds:itemID="{D4A307EB-C876-4222-A7F3-EA144A34B47F}">
  <ds:schemaRefs/>
</ds:datastoreItem>
</file>

<file path=customXml/itemProps52.xml><?xml version="1.0" encoding="utf-8"?>
<ds:datastoreItem xmlns:ds="http://schemas.openxmlformats.org/officeDocument/2006/customXml" ds:itemID="{B2D6F830-9957-4D90-B7D6-8C1E8B0ED53F}">
  <ds:schemaRefs/>
</ds:datastoreItem>
</file>

<file path=customXml/itemProps53.xml><?xml version="1.0" encoding="utf-8"?>
<ds:datastoreItem xmlns:ds="http://schemas.openxmlformats.org/officeDocument/2006/customXml" ds:itemID="{01C347BD-C2D1-4B68-86C7-35AFD70BA0C6}">
  <ds:schemaRefs/>
</ds:datastoreItem>
</file>

<file path=customXml/itemProps54.xml><?xml version="1.0" encoding="utf-8"?>
<ds:datastoreItem xmlns:ds="http://schemas.openxmlformats.org/officeDocument/2006/customXml" ds:itemID="{573B657A-A3FE-4817-9C94-5E57585FCA31}">
  <ds:schemaRefs/>
</ds:datastoreItem>
</file>

<file path=customXml/itemProps55.xml><?xml version="1.0" encoding="utf-8"?>
<ds:datastoreItem xmlns:ds="http://schemas.openxmlformats.org/officeDocument/2006/customXml" ds:itemID="{2095E6E7-B3C7-4F20-B167-D787C6E8A563}">
  <ds:schemaRefs/>
</ds:datastoreItem>
</file>

<file path=customXml/itemProps56.xml><?xml version="1.0" encoding="utf-8"?>
<ds:datastoreItem xmlns:ds="http://schemas.openxmlformats.org/officeDocument/2006/customXml" ds:itemID="{C7B23383-9BDE-472B-B3F6-15677CFF0F74}">
  <ds:schemaRefs/>
</ds:datastoreItem>
</file>

<file path=customXml/itemProps57.xml><?xml version="1.0" encoding="utf-8"?>
<ds:datastoreItem xmlns:ds="http://schemas.openxmlformats.org/officeDocument/2006/customXml" ds:itemID="{849FC312-2844-4B13-9C83-0CD5ED024CF4}">
  <ds:schemaRefs/>
</ds:datastoreItem>
</file>

<file path=customXml/itemProps58.xml><?xml version="1.0" encoding="utf-8"?>
<ds:datastoreItem xmlns:ds="http://schemas.openxmlformats.org/officeDocument/2006/customXml" ds:itemID="{DE704276-6B66-4634-AD80-892934D4B98F}">
  <ds:schemaRefs/>
</ds:datastoreItem>
</file>

<file path=customXml/itemProps59.xml><?xml version="1.0" encoding="utf-8"?>
<ds:datastoreItem xmlns:ds="http://schemas.openxmlformats.org/officeDocument/2006/customXml" ds:itemID="{64F86995-3F37-48A9-BD73-04331F7C5B6B}">
  <ds:schemaRefs/>
</ds:datastoreItem>
</file>

<file path=customXml/itemProps6.xml><?xml version="1.0" encoding="utf-8"?>
<ds:datastoreItem xmlns:ds="http://schemas.openxmlformats.org/officeDocument/2006/customXml" ds:itemID="{9B65E49E-A3FB-446E-96F0-63AA82152DE2}">
  <ds:schemaRefs/>
</ds:datastoreItem>
</file>

<file path=customXml/itemProps60.xml><?xml version="1.0" encoding="utf-8"?>
<ds:datastoreItem xmlns:ds="http://schemas.openxmlformats.org/officeDocument/2006/customXml" ds:itemID="{A46B4CF2-6824-4B1F-97A6-50925EB3D248}">
  <ds:schemaRefs/>
</ds:datastoreItem>
</file>

<file path=customXml/itemProps61.xml><?xml version="1.0" encoding="utf-8"?>
<ds:datastoreItem xmlns:ds="http://schemas.openxmlformats.org/officeDocument/2006/customXml" ds:itemID="{A35C6712-8C9D-4BD5-A7F3-1F7749A8AC92}">
  <ds:schemaRefs/>
</ds:datastoreItem>
</file>

<file path=customXml/itemProps62.xml><?xml version="1.0" encoding="utf-8"?>
<ds:datastoreItem xmlns:ds="http://schemas.openxmlformats.org/officeDocument/2006/customXml" ds:itemID="{442C8CBC-65B8-4B13-A4D3-2DDE9B6FC5B3}">
  <ds:schemaRefs/>
</ds:datastoreItem>
</file>

<file path=customXml/itemProps63.xml><?xml version="1.0" encoding="utf-8"?>
<ds:datastoreItem xmlns:ds="http://schemas.openxmlformats.org/officeDocument/2006/customXml" ds:itemID="{4CDCD18B-AE88-4F02-938B-BB6DDA32B419}">
  <ds:schemaRefs/>
</ds:datastoreItem>
</file>

<file path=customXml/itemProps64.xml><?xml version="1.0" encoding="utf-8"?>
<ds:datastoreItem xmlns:ds="http://schemas.openxmlformats.org/officeDocument/2006/customXml" ds:itemID="{2364BA91-E365-40E2-A591-884D8A035F33}">
  <ds:schemaRefs/>
</ds:datastoreItem>
</file>

<file path=customXml/itemProps65.xml><?xml version="1.0" encoding="utf-8"?>
<ds:datastoreItem xmlns:ds="http://schemas.openxmlformats.org/officeDocument/2006/customXml" ds:itemID="{664561CC-2563-41D6-A311-DD515FA76840}">
  <ds:schemaRefs/>
</ds:datastoreItem>
</file>

<file path=customXml/itemProps66.xml><?xml version="1.0" encoding="utf-8"?>
<ds:datastoreItem xmlns:ds="http://schemas.openxmlformats.org/officeDocument/2006/customXml" ds:itemID="{55E62D59-706A-489E-96EC-1C5769C72985}">
  <ds:schemaRefs/>
</ds:datastoreItem>
</file>

<file path=customXml/itemProps67.xml><?xml version="1.0" encoding="utf-8"?>
<ds:datastoreItem xmlns:ds="http://schemas.openxmlformats.org/officeDocument/2006/customXml" ds:itemID="{183A850B-F655-4C18-B3F2-F5648D0BD141}">
  <ds:schemaRefs/>
</ds:datastoreItem>
</file>

<file path=customXml/itemProps68.xml><?xml version="1.0" encoding="utf-8"?>
<ds:datastoreItem xmlns:ds="http://schemas.openxmlformats.org/officeDocument/2006/customXml" ds:itemID="{C36EEBB6-4A97-4CCF-BF85-B26D8E02CFD4}">
  <ds:schemaRefs/>
</ds:datastoreItem>
</file>

<file path=customXml/itemProps69.xml><?xml version="1.0" encoding="utf-8"?>
<ds:datastoreItem xmlns:ds="http://schemas.openxmlformats.org/officeDocument/2006/customXml" ds:itemID="{0C8A9770-179C-4BBF-BDD1-86C3263E96B8}">
  <ds:schemaRefs/>
</ds:datastoreItem>
</file>

<file path=customXml/itemProps7.xml><?xml version="1.0" encoding="utf-8"?>
<ds:datastoreItem xmlns:ds="http://schemas.openxmlformats.org/officeDocument/2006/customXml" ds:itemID="{C78F6B2C-0A2F-4750-A16C-BE466A0467A2}">
  <ds:schemaRefs/>
</ds:datastoreItem>
</file>

<file path=customXml/itemProps70.xml><?xml version="1.0" encoding="utf-8"?>
<ds:datastoreItem xmlns:ds="http://schemas.openxmlformats.org/officeDocument/2006/customXml" ds:itemID="{5600C740-CA0C-4EC2-99AA-7452C46B2F2F}">
  <ds:schemaRefs/>
</ds:datastoreItem>
</file>

<file path=customXml/itemProps71.xml><?xml version="1.0" encoding="utf-8"?>
<ds:datastoreItem xmlns:ds="http://schemas.openxmlformats.org/officeDocument/2006/customXml" ds:itemID="{67383053-AACD-42D9-90DB-D3D857E8BB28}">
  <ds:schemaRefs/>
</ds:datastoreItem>
</file>

<file path=customXml/itemProps72.xml><?xml version="1.0" encoding="utf-8"?>
<ds:datastoreItem xmlns:ds="http://schemas.openxmlformats.org/officeDocument/2006/customXml" ds:itemID="{A0BFA1FA-77AD-48B8-A0DE-6C1FBBEDE728}">
  <ds:schemaRefs/>
</ds:datastoreItem>
</file>

<file path=customXml/itemProps73.xml><?xml version="1.0" encoding="utf-8"?>
<ds:datastoreItem xmlns:ds="http://schemas.openxmlformats.org/officeDocument/2006/customXml" ds:itemID="{D353ED30-07EF-4702-A54D-21D6DAFC9733}">
  <ds:schemaRefs/>
</ds:datastoreItem>
</file>

<file path=customXml/itemProps74.xml><?xml version="1.0" encoding="utf-8"?>
<ds:datastoreItem xmlns:ds="http://schemas.openxmlformats.org/officeDocument/2006/customXml" ds:itemID="{39CEF6A8-0634-4EAD-8833-A695AFA7DFA2}">
  <ds:schemaRefs/>
</ds:datastoreItem>
</file>

<file path=customXml/itemProps8.xml><?xml version="1.0" encoding="utf-8"?>
<ds:datastoreItem xmlns:ds="http://schemas.openxmlformats.org/officeDocument/2006/customXml" ds:itemID="{3D22F55E-101C-4A99-977C-B37669C967B2}">
  <ds:schemaRefs/>
</ds:datastoreItem>
</file>

<file path=customXml/itemProps9.xml><?xml version="1.0" encoding="utf-8"?>
<ds:datastoreItem xmlns:ds="http://schemas.openxmlformats.org/officeDocument/2006/customXml" ds:itemID="{2EAEB562-BB9A-45D1-A971-B40D2F5E388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28</TotalTime>
  <Words>1537</Words>
  <PresentationFormat>自定义</PresentationFormat>
  <Paragraphs>526</Paragraphs>
  <Slides>71</Slides>
  <Notes>70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3" baseType="lpstr">
      <vt:lpstr>模板</vt:lpstr>
      <vt:lpstr>Equation</vt:lpstr>
      <vt:lpstr>高考理数 (课标Ⅰ专用)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124</cp:revision>
  <dcterms:modified xsi:type="dcterms:W3CDTF">2019-08-07T03:22:31Z</dcterms:modified>
</cp:coreProperties>
</file>